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1"/>
  </p:notesMasterIdLst>
  <p:sldIdLst>
    <p:sldId id="1411" r:id="rId2"/>
    <p:sldId id="1436" r:id="rId3"/>
    <p:sldId id="1625" r:id="rId4"/>
    <p:sldId id="1626" r:id="rId5"/>
    <p:sldId id="1572" r:id="rId6"/>
    <p:sldId id="1552" r:id="rId7"/>
    <p:sldId id="1628" r:id="rId8"/>
    <p:sldId id="1651" r:id="rId9"/>
    <p:sldId id="1650" r:id="rId10"/>
    <p:sldId id="1652" r:id="rId11"/>
    <p:sldId id="1487" r:id="rId12"/>
    <p:sldId id="1501" r:id="rId13"/>
    <p:sldId id="1630" r:id="rId14"/>
    <p:sldId id="1657" r:id="rId15"/>
    <p:sldId id="1644" r:id="rId16"/>
    <p:sldId id="1653" r:id="rId17"/>
    <p:sldId id="1654" r:id="rId18"/>
    <p:sldId id="782" r:id="rId19"/>
    <p:sldId id="1636"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07" d="100"/>
          <a:sy n="107" d="100"/>
        </p:scale>
        <p:origin x="1760" y="1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1/8/24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11</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1/8/24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1/8/24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1/8/24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1/8/24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1/8/24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1/8/24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1/8/24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1/8/24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1/8/24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1/8/24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“Word of God Speak”</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6001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I Samuel 3:1-10</a:t>
            </a:r>
          </a:p>
          <a:p>
            <a:r>
              <a:rPr lang="en-US" sz="3200" baseline="30000" dirty="0">
                <a:solidFill>
                  <a:srgbClr val="000000"/>
                </a:solidFill>
                <a:effectLst/>
                <a:latin typeface="+mn-lt"/>
                <a:ea typeface="Times New Roman" panose="02020603050405020304" pitchFamily="18" charset="0"/>
              </a:rPr>
              <a:t>1</a:t>
            </a:r>
            <a:r>
              <a:rPr lang="en-US" sz="3200" dirty="0">
                <a:solidFill>
                  <a:srgbClr val="000000"/>
                </a:solidFill>
                <a:effectLst/>
                <a:latin typeface="+mn-lt"/>
                <a:ea typeface="Times New Roman" panose="02020603050405020304" pitchFamily="18" charset="0"/>
              </a:rPr>
              <a:t>The boy Samuel ministered before the Lord under Eli. In those days the word of the Lord was rare; there were not many visions. </a:t>
            </a:r>
            <a:r>
              <a:rPr lang="en-US" sz="3200" b="1" baseline="30000" dirty="0">
                <a:solidFill>
                  <a:srgbClr val="000000"/>
                </a:solidFill>
                <a:effectLst/>
                <a:latin typeface="+mn-lt"/>
                <a:ea typeface="Times New Roman" panose="02020603050405020304" pitchFamily="18" charset="0"/>
              </a:rPr>
              <a:t>2 </a:t>
            </a:r>
            <a:r>
              <a:rPr lang="en-US" sz="3200" dirty="0">
                <a:solidFill>
                  <a:srgbClr val="000000"/>
                </a:solidFill>
                <a:effectLst/>
                <a:latin typeface="+mn-lt"/>
                <a:ea typeface="Times New Roman" panose="02020603050405020304" pitchFamily="18" charset="0"/>
              </a:rPr>
              <a:t>One night Eli, whose eyes were becoming so weak that he could barely see, was lying down in his usual place. </a:t>
            </a:r>
            <a:r>
              <a:rPr lang="en-US" sz="3200" b="1" baseline="30000" dirty="0">
                <a:solidFill>
                  <a:srgbClr val="000000"/>
                </a:solidFill>
                <a:effectLst/>
                <a:latin typeface="+mn-lt"/>
                <a:ea typeface="Times New Roman" panose="02020603050405020304" pitchFamily="18" charset="0"/>
              </a:rPr>
              <a:t>3 </a:t>
            </a:r>
            <a:r>
              <a:rPr lang="en-US" sz="3200" dirty="0">
                <a:solidFill>
                  <a:srgbClr val="000000"/>
                </a:solidFill>
                <a:effectLst/>
                <a:latin typeface="+mn-lt"/>
                <a:ea typeface="Times New Roman" panose="02020603050405020304" pitchFamily="18" charset="0"/>
              </a:rPr>
              <a:t>The lamp of God had not yet gone out, and Samuel was lying down in the house of the Lord, where the ark of God was. </a:t>
            </a:r>
            <a:r>
              <a:rPr lang="en-US" sz="3200" b="1" baseline="30000" dirty="0">
                <a:solidFill>
                  <a:srgbClr val="000000"/>
                </a:solidFill>
                <a:effectLst/>
                <a:latin typeface="+mn-lt"/>
                <a:ea typeface="Times New Roman" panose="02020603050405020304" pitchFamily="18" charset="0"/>
              </a:rPr>
              <a:t>4 </a:t>
            </a:r>
            <a:r>
              <a:rPr lang="en-US" sz="3200" dirty="0">
                <a:solidFill>
                  <a:srgbClr val="000000"/>
                </a:solidFill>
                <a:effectLst/>
                <a:latin typeface="+mn-lt"/>
                <a:ea typeface="Times New Roman" panose="02020603050405020304" pitchFamily="18" charset="0"/>
              </a:rPr>
              <a:t>Then the Lord called  </a:t>
            </a:r>
            <a:r>
              <a:rPr lang="en-US" sz="3200" dirty="0">
                <a:effectLst/>
                <a:latin typeface="+mn-lt"/>
              </a:rPr>
              <a:t> </a:t>
            </a:r>
            <a:endParaRPr lang="en-US" altLang="en-US" sz="3200" b="1" dirty="0">
              <a:latin typeface="+mn-lt"/>
            </a:endParaRPr>
          </a:p>
          <a:p>
            <a:endParaRPr lang="en-US" altLang="en-US" sz="3200" dirty="0"/>
          </a:p>
        </p:txBody>
      </p:sp>
    </p:spTree>
    <p:extLst>
      <p:ext uri="{BB962C8B-B14F-4D97-AF65-F5344CB8AC3E}">
        <p14:creationId xmlns:p14="http://schemas.microsoft.com/office/powerpoint/2010/main" val="94699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6001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I Samuel 3:1-10</a:t>
            </a:r>
          </a:p>
          <a:p>
            <a:r>
              <a:rPr lang="en-US" sz="3200" dirty="0">
                <a:solidFill>
                  <a:srgbClr val="000000"/>
                </a:solidFill>
                <a:effectLst/>
                <a:latin typeface="+mn-lt"/>
                <a:ea typeface="Times New Roman" panose="02020603050405020304" pitchFamily="18" charset="0"/>
              </a:rPr>
              <a:t>Samuel.  Samuel answered, “Here I am.” </a:t>
            </a:r>
            <a:r>
              <a:rPr lang="en-US" sz="3200" b="1" baseline="30000" dirty="0">
                <a:solidFill>
                  <a:srgbClr val="000000"/>
                </a:solidFill>
                <a:effectLst/>
                <a:latin typeface="+mn-lt"/>
                <a:ea typeface="Times New Roman" panose="02020603050405020304" pitchFamily="18" charset="0"/>
              </a:rPr>
              <a:t>5 </a:t>
            </a:r>
            <a:r>
              <a:rPr lang="en-US" sz="3200" dirty="0">
                <a:solidFill>
                  <a:srgbClr val="000000"/>
                </a:solidFill>
                <a:effectLst/>
                <a:latin typeface="+mn-lt"/>
                <a:ea typeface="Times New Roman" panose="02020603050405020304" pitchFamily="18" charset="0"/>
              </a:rPr>
              <a:t>And he ran to Eli and said, “Here I am; you called me.”  But Eli said, “I did not call; go back and lie down.”  So he went and lay down.  </a:t>
            </a:r>
            <a:r>
              <a:rPr lang="en-US" sz="3200" b="1" baseline="30000" dirty="0">
                <a:solidFill>
                  <a:srgbClr val="000000"/>
                </a:solidFill>
                <a:effectLst/>
                <a:latin typeface="+mn-lt"/>
                <a:ea typeface="Times New Roman" panose="02020603050405020304" pitchFamily="18" charset="0"/>
              </a:rPr>
              <a:t>6 </a:t>
            </a:r>
            <a:r>
              <a:rPr lang="en-US" sz="3200" dirty="0">
                <a:solidFill>
                  <a:srgbClr val="000000"/>
                </a:solidFill>
                <a:effectLst/>
                <a:latin typeface="+mn-lt"/>
                <a:ea typeface="Times New Roman" panose="02020603050405020304" pitchFamily="18" charset="0"/>
              </a:rPr>
              <a:t>Again the Lord called, “Samuel!” And Samuel got up and went to Eli and said, “Here I am; you called me.”  “My son,” Eli said, “I did not call; go back and lie down.”  </a:t>
            </a:r>
            <a:r>
              <a:rPr lang="en-US" sz="3200" b="1" baseline="30000" dirty="0">
                <a:solidFill>
                  <a:srgbClr val="000000"/>
                </a:solidFill>
                <a:effectLst/>
                <a:latin typeface="+mn-lt"/>
                <a:ea typeface="Times New Roman" panose="02020603050405020304" pitchFamily="18" charset="0"/>
              </a:rPr>
              <a:t>7 </a:t>
            </a:r>
            <a:r>
              <a:rPr lang="en-US" sz="3200" dirty="0">
                <a:solidFill>
                  <a:srgbClr val="000000"/>
                </a:solidFill>
                <a:effectLst/>
                <a:latin typeface="+mn-lt"/>
                <a:ea typeface="Times New Roman" panose="02020603050405020304" pitchFamily="18" charset="0"/>
              </a:rPr>
              <a:t>Now Samuel did not yet know the Lord: The word of the Lord had</a:t>
            </a:r>
            <a:endParaRPr lang="en-US" altLang="en-US" sz="3200" b="1" dirty="0">
              <a:latin typeface="+mn-lt"/>
            </a:endParaRPr>
          </a:p>
          <a:p>
            <a:endParaRPr lang="en-US" altLang="en-US" sz="3200" dirty="0"/>
          </a:p>
        </p:txBody>
      </p:sp>
    </p:spTree>
    <p:extLst>
      <p:ext uri="{BB962C8B-B14F-4D97-AF65-F5344CB8AC3E}">
        <p14:creationId xmlns:p14="http://schemas.microsoft.com/office/powerpoint/2010/main" val="1874814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550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I Samuel 3:1-10</a:t>
            </a:r>
          </a:p>
          <a:p>
            <a:r>
              <a:rPr lang="en-US" sz="3200" dirty="0">
                <a:solidFill>
                  <a:srgbClr val="000000"/>
                </a:solidFill>
                <a:effectLst/>
                <a:latin typeface="+mn-lt"/>
                <a:ea typeface="Times New Roman" panose="02020603050405020304" pitchFamily="18" charset="0"/>
              </a:rPr>
              <a:t>not yet been revealed to him.  </a:t>
            </a:r>
            <a:r>
              <a:rPr lang="en-US" sz="3200" b="1" baseline="30000" dirty="0">
                <a:solidFill>
                  <a:srgbClr val="000000"/>
                </a:solidFill>
                <a:effectLst/>
                <a:latin typeface="+mn-lt"/>
                <a:ea typeface="Times New Roman" panose="02020603050405020304" pitchFamily="18" charset="0"/>
              </a:rPr>
              <a:t>8 </a:t>
            </a:r>
            <a:r>
              <a:rPr lang="en-US" sz="3200" dirty="0">
                <a:solidFill>
                  <a:srgbClr val="000000"/>
                </a:solidFill>
                <a:effectLst/>
                <a:latin typeface="+mn-lt"/>
                <a:ea typeface="Times New Roman" panose="02020603050405020304" pitchFamily="18" charset="0"/>
              </a:rPr>
              <a:t>A third time the Lord called, “Samuel!” And Samuel got up and went to Eli and said, “Here I am; you called me.”  Then Eli realized that the Lord was calling the boy.  </a:t>
            </a:r>
            <a:r>
              <a:rPr lang="en-US" sz="3200" b="1" baseline="30000" dirty="0">
                <a:solidFill>
                  <a:srgbClr val="000000"/>
                </a:solidFill>
                <a:effectLst/>
                <a:latin typeface="+mn-lt"/>
                <a:ea typeface="Times New Roman" panose="02020603050405020304" pitchFamily="18" charset="0"/>
              </a:rPr>
              <a:t>9 </a:t>
            </a:r>
            <a:r>
              <a:rPr lang="en-US" sz="3200" dirty="0">
                <a:solidFill>
                  <a:srgbClr val="000000"/>
                </a:solidFill>
                <a:effectLst/>
                <a:latin typeface="+mn-lt"/>
                <a:ea typeface="Times New Roman" panose="02020603050405020304" pitchFamily="18" charset="0"/>
              </a:rPr>
              <a:t>So Eli told Samuel, “Go and lie down, and if he calls you, say, ‘Speak, Lord, for your servant is listening.’”  So Samuel went and lay down in his place.  </a:t>
            </a:r>
            <a:r>
              <a:rPr lang="en-US" sz="3200" b="1" baseline="30000" dirty="0">
                <a:solidFill>
                  <a:srgbClr val="000000"/>
                </a:solidFill>
                <a:effectLst/>
                <a:latin typeface="+mn-lt"/>
                <a:ea typeface="Times New Roman" panose="02020603050405020304" pitchFamily="18" charset="0"/>
              </a:rPr>
              <a:t>10 </a:t>
            </a:r>
            <a:r>
              <a:rPr lang="en-US" sz="3200" dirty="0">
                <a:solidFill>
                  <a:srgbClr val="000000"/>
                </a:solidFill>
                <a:effectLst/>
                <a:latin typeface="+mn-lt"/>
                <a:ea typeface="Times New Roman" panose="02020603050405020304" pitchFamily="18" charset="0"/>
              </a:rPr>
              <a:t>The Lord came and stood there, </a:t>
            </a:r>
            <a:endParaRPr lang="en-US" altLang="en-US" sz="3200" dirty="0"/>
          </a:p>
        </p:txBody>
      </p:sp>
    </p:spTree>
    <p:extLst>
      <p:ext uri="{BB962C8B-B14F-4D97-AF65-F5344CB8AC3E}">
        <p14:creationId xmlns:p14="http://schemas.microsoft.com/office/powerpoint/2010/main" val="117115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40318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I Samuel 3:1-10</a:t>
            </a:r>
          </a:p>
          <a:p>
            <a:r>
              <a:rPr lang="en-US" sz="3200" dirty="0">
                <a:solidFill>
                  <a:srgbClr val="000000"/>
                </a:solidFill>
                <a:effectLst/>
                <a:latin typeface="+mn-lt"/>
                <a:ea typeface="Times New Roman" panose="02020603050405020304" pitchFamily="18" charset="0"/>
              </a:rPr>
              <a:t>calling as at the other times, “Samuel! Samuel!”  Then Samuel said, “Speak, for your servant is listening.”</a:t>
            </a:r>
            <a:endParaRPr lang="en-US" sz="3200" dirty="0">
              <a:effectLst/>
              <a:latin typeface="+mn-lt"/>
              <a:ea typeface="Times New Roman" panose="02020603050405020304" pitchFamily="18" charset="0"/>
            </a:endParaRPr>
          </a:p>
          <a:p>
            <a:endParaRPr lang="en-US" altLang="en-US" sz="3200" b="1" dirty="0"/>
          </a:p>
          <a:p>
            <a:endParaRPr lang="en-US" altLang="en-US" sz="3200" b="1" dirty="0"/>
          </a:p>
          <a:p>
            <a:endParaRPr lang="en-US" altLang="en-US" sz="3200" dirty="0"/>
          </a:p>
        </p:txBody>
      </p:sp>
    </p:spTree>
    <p:extLst>
      <p:ext uri="{BB962C8B-B14F-4D97-AF65-F5344CB8AC3E}">
        <p14:creationId xmlns:p14="http://schemas.microsoft.com/office/powerpoint/2010/main" val="2449618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“I Am Thine, O Lord”</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#552</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“Who You Say I Am”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“This Is My Father’s World”</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#552</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the ways of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40864</TotalTime>
  <Words>875</Words>
  <Application>Microsoft Macintosh PowerPoint</Application>
  <PresentationFormat>On-screen Show (4:3)</PresentationFormat>
  <Paragraphs>136</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Century Gothic</vt:lpstr>
      <vt:lpstr>Times New Roman</vt:lpstr>
      <vt:lpstr>Trebuchet MS</vt:lpstr>
      <vt:lpstr>Wingdings 3</vt:lpstr>
      <vt:lpstr>Facet</vt:lpstr>
      <vt:lpstr>PowerPoint Presentation</vt:lpstr>
      <vt:lpstr>The Greeting  and  Welcome with Announcements   </vt:lpstr>
      <vt:lpstr>Worship Song   “Who You Say I Am”    Video        </vt:lpstr>
      <vt:lpstr>Call to Worship    </vt:lpstr>
      <vt:lpstr>Hymn     “This Is My Father’s World”  #552  </vt:lpstr>
      <vt:lpstr>      </vt:lpstr>
      <vt:lpstr>      </vt:lpstr>
      <vt:lpstr>      </vt:lpstr>
      <vt:lpstr>Unison Prayer    </vt:lpstr>
      <vt:lpstr>Words of Affirmation    </vt:lpstr>
      <vt:lpstr> Time of Testimony and Prayer         </vt:lpstr>
      <vt:lpstr> The Offering      </vt:lpstr>
      <vt:lpstr>Worship Song     “Word of God Speak”  Video  </vt:lpstr>
      <vt:lpstr>PowerPoint Presentation</vt:lpstr>
      <vt:lpstr>PowerPoint Presentation</vt:lpstr>
      <vt:lpstr>PowerPoint Presentation</vt:lpstr>
      <vt:lpstr>PowerPoint Presentation</vt:lpstr>
      <vt:lpstr>PowerPoint Presentation</vt:lpstr>
      <vt:lpstr>Hymn    “I Am Thine, O Lord”  #552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1215</cp:revision>
  <cp:lastPrinted>2015-01-17T23:08:33Z</cp:lastPrinted>
  <dcterms:created xsi:type="dcterms:W3CDTF">2014-11-02T02:27:06Z</dcterms:created>
  <dcterms:modified xsi:type="dcterms:W3CDTF">2024-01-18T23:02:54Z</dcterms:modified>
</cp:coreProperties>
</file>