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312" r:id="rId1"/>
  </p:sldMasterIdLst>
  <p:notesMasterIdLst>
    <p:notesMasterId r:id="rId26"/>
  </p:notesMasterIdLst>
  <p:sldIdLst>
    <p:sldId id="1613" r:id="rId2"/>
    <p:sldId id="1625" r:id="rId3"/>
    <p:sldId id="1639" r:id="rId4"/>
    <p:sldId id="1582" r:id="rId5"/>
    <p:sldId id="1626" r:id="rId6"/>
    <p:sldId id="1575" r:id="rId7"/>
    <p:sldId id="1552" r:id="rId8"/>
    <p:sldId id="1627" r:id="rId9"/>
    <p:sldId id="1628" r:id="rId10"/>
    <p:sldId id="1487" r:id="rId11"/>
    <p:sldId id="1501" r:id="rId12"/>
    <p:sldId id="1611" r:id="rId13"/>
    <p:sldId id="1640" r:id="rId14"/>
    <p:sldId id="1598" r:id="rId15"/>
    <p:sldId id="1629" r:id="rId16"/>
    <p:sldId id="1630" r:id="rId17"/>
    <p:sldId id="1631" r:id="rId18"/>
    <p:sldId id="782" r:id="rId19"/>
    <p:sldId id="257" r:id="rId20"/>
    <p:sldId id="1634" r:id="rId21"/>
    <p:sldId id="1635" r:id="rId22"/>
    <p:sldId id="1624" r:id="rId23"/>
    <p:sldId id="1637" r:id="rId24"/>
    <p:sldId id="163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17" d="100"/>
          <a:sy n="117" d="100"/>
        </p:scale>
        <p:origin x="148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3DF26-371B-092F-5912-EA7F4209B8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47B738B9-8214-3182-8C84-2F9C0EDA0B27}"/>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F91706-84CB-DB4F-AAE3-3BD71076D863}" type="datetimeFigureOut">
              <a:rPr lang="en-US" altLang="en-US"/>
              <a:pPr/>
              <a:t>9/30/23</a:t>
            </a:fld>
            <a:endParaRPr lang="en-US" altLang="en-US"/>
          </a:p>
        </p:txBody>
      </p:sp>
      <p:sp>
        <p:nvSpPr>
          <p:cNvPr id="4" name="Slide Image Placeholder 3">
            <a:extLst>
              <a:ext uri="{FF2B5EF4-FFF2-40B4-BE49-F238E27FC236}">
                <a16:creationId xmlns:a16="http://schemas.microsoft.com/office/drawing/2014/main" id="{2B90ED38-5487-9213-5B65-F76FFF04B3E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55E054E-5861-3E77-F286-B87AA8FB26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988D9D-FF18-EC92-1FB2-B72070F5AFB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ea typeface="MS PGothic" panose="020B0600070205080204"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CE1C4E9-9877-14C6-DA2C-4588C584C57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E2D295-1560-8D45-A70B-2BE6C57660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39243163-8FFB-7741-BA9C-8317C892E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FB5AE4F-CC22-2566-DF7C-54CEF9E168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4FC2E604-3E30-7468-3E5F-44BBA2215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89B807E8-9025-9C45-9B83-7615E942FFB2}" type="slidenum">
              <a:rPr lang="en-US" altLang="en-US" sz="1200"/>
              <a:pPr/>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0D91999-F3C1-6D67-7861-C824B9CD7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E78C9B9-E5D0-D5B2-0B72-76981AA53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AB74C7E7-3309-1EDE-1BD4-B2C56F668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fld id="{F9719190-4706-564E-A255-DED5E293DF0A}"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914A0A9-E8BA-6131-DE5E-613C8D428DBE}"/>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979BC75B-7C18-4897-F1B5-5BA78B31C183}"/>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759822-7628-DC06-008F-C8BC2F02EF3D}"/>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55895375-5B46-5948-F651-49F462E4C2EE}"/>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762871C8-379B-915B-34CE-7CBC2493E394}"/>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4974DB24-9FB2-6A2A-5B7C-23F08FC0086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69E936A6-A3CD-DA34-8499-774C379C623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84792ECF-B7FA-0F0B-AE04-62383CD9FE9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1D3ED11-6B71-B217-714B-7E2E573EC983}"/>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C6D46FF-53B6-02F9-9778-74E5E9AFED72}"/>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8CBCD139-A73F-2678-AA71-A179E48F4318}"/>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AD108D2A-6CB4-78AD-416C-9EE38CAD2DBE}"/>
              </a:ext>
            </a:extLst>
          </p:cNvPr>
          <p:cNvSpPr>
            <a:spLocks noGrp="1"/>
          </p:cNvSpPr>
          <p:nvPr>
            <p:ph type="dt" sz="half" idx="10"/>
          </p:nvPr>
        </p:nvSpPr>
        <p:spPr/>
        <p:txBody>
          <a:bodyPr/>
          <a:lstStyle>
            <a:lvl1pPr>
              <a:defRPr/>
            </a:lvl1pPr>
          </a:lstStyle>
          <a:p>
            <a:fld id="{5F089123-50C6-F64D-AE68-496B950524BA}" type="datetimeFigureOut">
              <a:rPr lang="en-US" altLang="en-US"/>
              <a:pPr/>
              <a:t>9/30/23</a:t>
            </a:fld>
            <a:endParaRPr lang="en-US" altLang="en-US"/>
          </a:p>
        </p:txBody>
      </p:sp>
      <p:sp>
        <p:nvSpPr>
          <p:cNvPr id="16" name="Footer Placeholder 4">
            <a:extLst>
              <a:ext uri="{FF2B5EF4-FFF2-40B4-BE49-F238E27FC236}">
                <a16:creationId xmlns:a16="http://schemas.microsoft.com/office/drawing/2014/main" id="{EFB1FFED-A694-8ACB-D70D-38D537CE5EB0}"/>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B8CB96D2-801A-9177-DE07-F42F801A8541}"/>
              </a:ext>
            </a:extLst>
          </p:cNvPr>
          <p:cNvSpPr>
            <a:spLocks noGrp="1"/>
          </p:cNvSpPr>
          <p:nvPr>
            <p:ph type="sldNum" sz="quarter" idx="12"/>
          </p:nvPr>
        </p:nvSpPr>
        <p:spPr/>
        <p:txBody>
          <a:bodyPr/>
          <a:lstStyle>
            <a:lvl1pPr>
              <a:defRPr/>
            </a:lvl1pPr>
          </a:lstStyle>
          <a:p>
            <a:fld id="{B9580A5E-5E3B-2745-9FA1-6C8B419F3E30}" type="slidenum">
              <a:rPr lang="en-US" altLang="en-US"/>
              <a:pPr/>
              <a:t>‹#›</a:t>
            </a:fld>
            <a:endParaRPr lang="en-US" altLang="en-US"/>
          </a:p>
        </p:txBody>
      </p:sp>
    </p:spTree>
    <p:extLst>
      <p:ext uri="{BB962C8B-B14F-4D97-AF65-F5344CB8AC3E}">
        <p14:creationId xmlns:p14="http://schemas.microsoft.com/office/powerpoint/2010/main" val="27907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0A9EC-DDB3-AC0E-5A30-D1F783CC335A}"/>
              </a:ext>
            </a:extLst>
          </p:cNvPr>
          <p:cNvSpPr>
            <a:spLocks noGrp="1"/>
          </p:cNvSpPr>
          <p:nvPr>
            <p:ph type="dt" sz="half" idx="10"/>
          </p:nvPr>
        </p:nvSpPr>
        <p:spPr/>
        <p:txBody>
          <a:bodyPr/>
          <a:lstStyle>
            <a:lvl1pPr>
              <a:defRPr/>
            </a:lvl1pPr>
          </a:lstStyle>
          <a:p>
            <a:fld id="{DB650410-E1E8-9E49-B7B3-296B6FFFD264}"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CA7E7CC8-AD94-4BC0-352C-D2E1F3BADF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D56448-2E09-973B-9475-1EEF715776A1}"/>
              </a:ext>
            </a:extLst>
          </p:cNvPr>
          <p:cNvSpPr>
            <a:spLocks noGrp="1"/>
          </p:cNvSpPr>
          <p:nvPr>
            <p:ph type="sldNum" sz="quarter" idx="12"/>
          </p:nvPr>
        </p:nvSpPr>
        <p:spPr/>
        <p:txBody>
          <a:bodyPr/>
          <a:lstStyle>
            <a:lvl1pPr>
              <a:defRPr/>
            </a:lvl1pPr>
          </a:lstStyle>
          <a:p>
            <a:fld id="{078B6B21-9DB7-FA40-99F0-637FFBA4BF56}" type="slidenum">
              <a:rPr lang="en-US" altLang="en-US"/>
              <a:pPr/>
              <a:t>‹#›</a:t>
            </a:fld>
            <a:endParaRPr lang="en-US" altLang="en-US"/>
          </a:p>
        </p:txBody>
      </p:sp>
    </p:spTree>
    <p:extLst>
      <p:ext uri="{BB962C8B-B14F-4D97-AF65-F5344CB8AC3E}">
        <p14:creationId xmlns:p14="http://schemas.microsoft.com/office/powerpoint/2010/main" val="392252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E5EB0A-DD8C-A196-B334-8D3A79F4955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3F0E47AD-3C1C-43EB-7C17-107A5914255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6893C5C-AF76-5F4C-2A8C-1FC39258E6F7}"/>
              </a:ext>
            </a:extLst>
          </p:cNvPr>
          <p:cNvSpPr>
            <a:spLocks noGrp="1"/>
          </p:cNvSpPr>
          <p:nvPr>
            <p:ph type="dt" sz="half" idx="14"/>
          </p:nvPr>
        </p:nvSpPr>
        <p:spPr/>
        <p:txBody>
          <a:bodyPr/>
          <a:lstStyle>
            <a:lvl1pPr>
              <a:defRPr/>
            </a:lvl1pPr>
          </a:lstStyle>
          <a:p>
            <a:fld id="{EDF3243C-71F1-7D4C-8673-1C0CBD029E4A}" type="datetimeFigureOut">
              <a:rPr lang="en-US" altLang="en-US"/>
              <a:pPr/>
              <a:t>9/30/23</a:t>
            </a:fld>
            <a:endParaRPr lang="en-US" altLang="en-US"/>
          </a:p>
        </p:txBody>
      </p:sp>
      <p:sp>
        <p:nvSpPr>
          <p:cNvPr id="7" name="Footer Placeholder 4">
            <a:extLst>
              <a:ext uri="{FF2B5EF4-FFF2-40B4-BE49-F238E27FC236}">
                <a16:creationId xmlns:a16="http://schemas.microsoft.com/office/drawing/2014/main" id="{60E36173-5606-DA59-578D-D283AEC3A61B}"/>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72CA7D3-85FE-C09D-EE75-91A8914A8D40}"/>
              </a:ext>
            </a:extLst>
          </p:cNvPr>
          <p:cNvSpPr>
            <a:spLocks noGrp="1"/>
          </p:cNvSpPr>
          <p:nvPr>
            <p:ph type="sldNum" sz="quarter" idx="16"/>
          </p:nvPr>
        </p:nvSpPr>
        <p:spPr/>
        <p:txBody>
          <a:bodyPr/>
          <a:lstStyle>
            <a:lvl1pPr>
              <a:defRPr/>
            </a:lvl1pPr>
          </a:lstStyle>
          <a:p>
            <a:fld id="{133EAEFE-EED8-9B42-A3A3-8F1E21DB2D19}" type="slidenum">
              <a:rPr lang="en-US" altLang="en-US"/>
              <a:pPr/>
              <a:t>‹#›</a:t>
            </a:fld>
            <a:endParaRPr lang="en-US" altLang="en-US"/>
          </a:p>
        </p:txBody>
      </p:sp>
    </p:spTree>
    <p:extLst>
      <p:ext uri="{BB962C8B-B14F-4D97-AF65-F5344CB8AC3E}">
        <p14:creationId xmlns:p14="http://schemas.microsoft.com/office/powerpoint/2010/main" val="259390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80E89-A963-675D-6A69-6D0C9958E411}"/>
              </a:ext>
            </a:extLst>
          </p:cNvPr>
          <p:cNvSpPr>
            <a:spLocks noGrp="1"/>
          </p:cNvSpPr>
          <p:nvPr>
            <p:ph type="dt" sz="half" idx="10"/>
          </p:nvPr>
        </p:nvSpPr>
        <p:spPr/>
        <p:txBody>
          <a:bodyPr/>
          <a:lstStyle>
            <a:lvl1pPr>
              <a:defRPr/>
            </a:lvl1pPr>
          </a:lstStyle>
          <a:p>
            <a:fld id="{AD922F68-1FBB-824D-A7BD-31048C8CCE72}"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F0DB8D47-BCD7-5447-B60E-FC2A5CF678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A320EA-593B-0545-E110-1EE3526726F4}"/>
              </a:ext>
            </a:extLst>
          </p:cNvPr>
          <p:cNvSpPr>
            <a:spLocks noGrp="1"/>
          </p:cNvSpPr>
          <p:nvPr>
            <p:ph type="sldNum" sz="quarter" idx="12"/>
          </p:nvPr>
        </p:nvSpPr>
        <p:spPr/>
        <p:txBody>
          <a:bodyPr/>
          <a:lstStyle>
            <a:lvl1pPr>
              <a:defRPr/>
            </a:lvl1pPr>
          </a:lstStyle>
          <a:p>
            <a:fld id="{0C02C10F-3609-824E-B42F-89AE9B0955C1}" type="slidenum">
              <a:rPr lang="en-US" altLang="en-US"/>
              <a:pPr/>
              <a:t>‹#›</a:t>
            </a:fld>
            <a:endParaRPr lang="en-US" altLang="en-US"/>
          </a:p>
        </p:txBody>
      </p:sp>
    </p:spTree>
    <p:extLst>
      <p:ext uri="{BB962C8B-B14F-4D97-AF65-F5344CB8AC3E}">
        <p14:creationId xmlns:p14="http://schemas.microsoft.com/office/powerpoint/2010/main" val="304587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54229B-FC64-DA63-BB4F-CC3B9FC6855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5" name="TextBox 4">
            <a:extLst>
              <a:ext uri="{FF2B5EF4-FFF2-40B4-BE49-F238E27FC236}">
                <a16:creationId xmlns:a16="http://schemas.microsoft.com/office/drawing/2014/main" id="{F2A1AF60-46F6-F2FF-66C8-7EB9B717F179}"/>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r>
              <a:rPr lang="ja-JP" altLang="en-US" sz="8000">
                <a:solidFill>
                  <a:srgbClr val="F3B56C"/>
                </a:solidFill>
                <a:latin typeface="Arial" panose="020B0604020202020204" pitchFamily="34" charset="0"/>
              </a:rPr>
              <a:t>”</a:t>
            </a:r>
            <a:endParaRPr lang="en-US" altLang="en-US" sz="8000">
              <a:solidFill>
                <a:srgbClr val="F3B56C"/>
              </a:solidFill>
              <a:latin typeface="Arial" panose="020B0604020202020204" pitchFamily="34" charset="0"/>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4D96AB2B-E198-B642-09B8-28BAA1F404B1}"/>
              </a:ext>
            </a:extLst>
          </p:cNvPr>
          <p:cNvSpPr>
            <a:spLocks noGrp="1"/>
          </p:cNvSpPr>
          <p:nvPr>
            <p:ph type="dt" sz="half" idx="14"/>
          </p:nvPr>
        </p:nvSpPr>
        <p:spPr/>
        <p:txBody>
          <a:bodyPr/>
          <a:lstStyle>
            <a:lvl1pPr>
              <a:defRPr/>
            </a:lvl1pPr>
          </a:lstStyle>
          <a:p>
            <a:fld id="{1E1D7FCB-7D1D-1F45-A78E-CDA3B7C8A735}" type="datetimeFigureOut">
              <a:rPr lang="en-US" altLang="en-US"/>
              <a:pPr/>
              <a:t>9/30/23</a:t>
            </a:fld>
            <a:endParaRPr lang="en-US" altLang="en-US"/>
          </a:p>
        </p:txBody>
      </p:sp>
      <p:sp>
        <p:nvSpPr>
          <p:cNvPr id="7" name="Footer Placeholder 4">
            <a:extLst>
              <a:ext uri="{FF2B5EF4-FFF2-40B4-BE49-F238E27FC236}">
                <a16:creationId xmlns:a16="http://schemas.microsoft.com/office/drawing/2014/main" id="{604E9ADD-387D-13EB-7275-111DFA9B07B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DCE7CA8-09AD-A9B8-17F7-06C215710131}"/>
              </a:ext>
            </a:extLst>
          </p:cNvPr>
          <p:cNvSpPr>
            <a:spLocks noGrp="1"/>
          </p:cNvSpPr>
          <p:nvPr>
            <p:ph type="sldNum" sz="quarter" idx="16"/>
          </p:nvPr>
        </p:nvSpPr>
        <p:spPr/>
        <p:txBody>
          <a:bodyPr/>
          <a:lstStyle>
            <a:lvl1pPr>
              <a:defRPr/>
            </a:lvl1pPr>
          </a:lstStyle>
          <a:p>
            <a:fld id="{09E98B0B-7D49-2143-A594-AEE34FD3B0AC}" type="slidenum">
              <a:rPr lang="en-US" altLang="en-US"/>
              <a:pPr/>
              <a:t>‹#›</a:t>
            </a:fld>
            <a:endParaRPr lang="en-US" altLang="en-US"/>
          </a:p>
        </p:txBody>
      </p:sp>
    </p:spTree>
    <p:extLst>
      <p:ext uri="{BB962C8B-B14F-4D97-AF65-F5344CB8AC3E}">
        <p14:creationId xmlns:p14="http://schemas.microsoft.com/office/powerpoint/2010/main" val="72889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4B3AB-0595-C711-CD02-52612F4429A5}"/>
              </a:ext>
            </a:extLst>
          </p:cNvPr>
          <p:cNvSpPr>
            <a:spLocks noGrp="1"/>
          </p:cNvSpPr>
          <p:nvPr>
            <p:ph type="dt" sz="half" idx="14"/>
          </p:nvPr>
        </p:nvSpPr>
        <p:spPr/>
        <p:txBody>
          <a:bodyPr/>
          <a:lstStyle>
            <a:lvl1pPr>
              <a:defRPr/>
            </a:lvl1pPr>
          </a:lstStyle>
          <a:p>
            <a:fld id="{73118460-028F-D444-B717-78B98895070E}"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33BB7031-390D-BB27-7BB2-3E440437062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9E4A2A-1E31-CAAF-08FE-BD18C3D43CC1}"/>
              </a:ext>
            </a:extLst>
          </p:cNvPr>
          <p:cNvSpPr>
            <a:spLocks noGrp="1"/>
          </p:cNvSpPr>
          <p:nvPr>
            <p:ph type="sldNum" sz="quarter" idx="16"/>
          </p:nvPr>
        </p:nvSpPr>
        <p:spPr/>
        <p:txBody>
          <a:bodyPr/>
          <a:lstStyle>
            <a:lvl1pPr>
              <a:defRPr/>
            </a:lvl1pPr>
          </a:lstStyle>
          <a:p>
            <a:fld id="{4807F640-360E-F145-A188-36A23D96F70B}" type="slidenum">
              <a:rPr lang="en-US" altLang="en-US"/>
              <a:pPr/>
              <a:t>‹#›</a:t>
            </a:fld>
            <a:endParaRPr lang="en-US" altLang="en-US"/>
          </a:p>
        </p:txBody>
      </p:sp>
    </p:spTree>
    <p:extLst>
      <p:ext uri="{BB962C8B-B14F-4D97-AF65-F5344CB8AC3E}">
        <p14:creationId xmlns:p14="http://schemas.microsoft.com/office/powerpoint/2010/main" val="158771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C7DD84-B794-84DD-1981-BF311B80C45A}"/>
              </a:ext>
            </a:extLst>
          </p:cNvPr>
          <p:cNvSpPr>
            <a:spLocks noGrp="1"/>
          </p:cNvSpPr>
          <p:nvPr>
            <p:ph type="dt" sz="half" idx="10"/>
          </p:nvPr>
        </p:nvSpPr>
        <p:spPr/>
        <p:txBody>
          <a:bodyPr/>
          <a:lstStyle>
            <a:lvl1pPr>
              <a:defRPr/>
            </a:lvl1pPr>
          </a:lstStyle>
          <a:p>
            <a:fld id="{C03F876E-00D9-2044-AF65-D6E0980DBEDB}"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A1DF7B32-1ADD-8141-40CF-F2B7D67CC6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D4E2A-2A09-3163-D138-2300A8CBB36F}"/>
              </a:ext>
            </a:extLst>
          </p:cNvPr>
          <p:cNvSpPr>
            <a:spLocks noGrp="1"/>
          </p:cNvSpPr>
          <p:nvPr>
            <p:ph type="sldNum" sz="quarter" idx="12"/>
          </p:nvPr>
        </p:nvSpPr>
        <p:spPr/>
        <p:txBody>
          <a:bodyPr/>
          <a:lstStyle>
            <a:lvl1pPr>
              <a:defRPr/>
            </a:lvl1pPr>
          </a:lstStyle>
          <a:p>
            <a:fld id="{DBA5662B-1FA0-D247-ACBD-2EF933092133}" type="slidenum">
              <a:rPr lang="en-US" altLang="en-US"/>
              <a:pPr/>
              <a:t>‹#›</a:t>
            </a:fld>
            <a:endParaRPr lang="en-US" altLang="en-US"/>
          </a:p>
        </p:txBody>
      </p:sp>
    </p:spTree>
    <p:extLst>
      <p:ext uri="{BB962C8B-B14F-4D97-AF65-F5344CB8AC3E}">
        <p14:creationId xmlns:p14="http://schemas.microsoft.com/office/powerpoint/2010/main" val="123311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528640-AE73-BD3F-4FEA-5C111F09F61A}"/>
              </a:ext>
            </a:extLst>
          </p:cNvPr>
          <p:cNvSpPr>
            <a:spLocks noGrp="1"/>
          </p:cNvSpPr>
          <p:nvPr>
            <p:ph type="dt" sz="half" idx="10"/>
          </p:nvPr>
        </p:nvSpPr>
        <p:spPr/>
        <p:txBody>
          <a:bodyPr/>
          <a:lstStyle>
            <a:lvl1pPr>
              <a:defRPr/>
            </a:lvl1pPr>
          </a:lstStyle>
          <a:p>
            <a:fld id="{FDBA6787-24CF-1B43-94EB-59072B55A918}"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B5B0B779-1610-FFF2-12E0-A070397CA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B3D629-3731-5154-04EA-BF06258F3D27}"/>
              </a:ext>
            </a:extLst>
          </p:cNvPr>
          <p:cNvSpPr>
            <a:spLocks noGrp="1"/>
          </p:cNvSpPr>
          <p:nvPr>
            <p:ph type="sldNum" sz="quarter" idx="12"/>
          </p:nvPr>
        </p:nvSpPr>
        <p:spPr/>
        <p:txBody>
          <a:bodyPr/>
          <a:lstStyle>
            <a:lvl1pPr>
              <a:defRPr/>
            </a:lvl1pPr>
          </a:lstStyle>
          <a:p>
            <a:fld id="{326BE14D-3022-5F4A-AD5D-A818AC4FC327}" type="slidenum">
              <a:rPr lang="en-US" altLang="en-US"/>
              <a:pPr/>
              <a:t>‹#›</a:t>
            </a:fld>
            <a:endParaRPr lang="en-US" altLang="en-US"/>
          </a:p>
        </p:txBody>
      </p:sp>
    </p:spTree>
    <p:extLst>
      <p:ext uri="{BB962C8B-B14F-4D97-AF65-F5344CB8AC3E}">
        <p14:creationId xmlns:p14="http://schemas.microsoft.com/office/powerpoint/2010/main" val="14556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F40831-AFE0-1E15-7EC7-BD97D5508DBC}"/>
              </a:ext>
            </a:extLst>
          </p:cNvPr>
          <p:cNvSpPr>
            <a:spLocks noGrp="1"/>
          </p:cNvSpPr>
          <p:nvPr>
            <p:ph type="dt" sz="half" idx="10"/>
          </p:nvPr>
        </p:nvSpPr>
        <p:spPr/>
        <p:txBody>
          <a:bodyPr/>
          <a:lstStyle>
            <a:lvl1pPr>
              <a:defRPr/>
            </a:lvl1pPr>
          </a:lstStyle>
          <a:p>
            <a:fld id="{52C25336-4C34-F14F-ACEB-6184CAE0F6BA}"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E38DCC4A-6A5D-3104-2819-BF82602520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DC329-5F37-8430-2545-B71EF369DA9C}"/>
              </a:ext>
            </a:extLst>
          </p:cNvPr>
          <p:cNvSpPr>
            <a:spLocks noGrp="1"/>
          </p:cNvSpPr>
          <p:nvPr>
            <p:ph type="sldNum" sz="quarter" idx="12"/>
          </p:nvPr>
        </p:nvSpPr>
        <p:spPr/>
        <p:txBody>
          <a:bodyPr/>
          <a:lstStyle>
            <a:lvl1pPr>
              <a:defRPr/>
            </a:lvl1pPr>
          </a:lstStyle>
          <a:p>
            <a:fld id="{8A2AE4B2-6D4D-8D4F-BA93-418F69DB6122}" type="slidenum">
              <a:rPr lang="en-US" altLang="en-US"/>
              <a:pPr/>
              <a:t>‹#›</a:t>
            </a:fld>
            <a:endParaRPr lang="en-US" altLang="en-US"/>
          </a:p>
        </p:txBody>
      </p:sp>
    </p:spTree>
    <p:extLst>
      <p:ext uri="{BB962C8B-B14F-4D97-AF65-F5344CB8AC3E}">
        <p14:creationId xmlns:p14="http://schemas.microsoft.com/office/powerpoint/2010/main" val="182995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75426-0EF1-296F-65FF-7D079095DDC2}"/>
              </a:ext>
            </a:extLst>
          </p:cNvPr>
          <p:cNvSpPr>
            <a:spLocks noGrp="1"/>
          </p:cNvSpPr>
          <p:nvPr>
            <p:ph type="dt" sz="half" idx="10"/>
          </p:nvPr>
        </p:nvSpPr>
        <p:spPr/>
        <p:txBody>
          <a:bodyPr/>
          <a:lstStyle>
            <a:lvl1pPr>
              <a:defRPr/>
            </a:lvl1pPr>
          </a:lstStyle>
          <a:p>
            <a:fld id="{7EAEFF6A-C42E-794A-BDA5-D248490B14B8}"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8C09FBA1-C0C4-ED7F-A260-4D34DFAA78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EF638-9600-4782-986C-2954842CC0BB}"/>
              </a:ext>
            </a:extLst>
          </p:cNvPr>
          <p:cNvSpPr>
            <a:spLocks noGrp="1"/>
          </p:cNvSpPr>
          <p:nvPr>
            <p:ph type="sldNum" sz="quarter" idx="12"/>
          </p:nvPr>
        </p:nvSpPr>
        <p:spPr/>
        <p:txBody>
          <a:bodyPr/>
          <a:lstStyle>
            <a:lvl1pPr>
              <a:defRPr/>
            </a:lvl1pPr>
          </a:lstStyle>
          <a:p>
            <a:fld id="{D43823CC-06A9-7B48-B3E7-58ABB6D66558}" type="slidenum">
              <a:rPr lang="en-US" altLang="en-US"/>
              <a:pPr/>
              <a:t>‹#›</a:t>
            </a:fld>
            <a:endParaRPr lang="en-US" altLang="en-US"/>
          </a:p>
        </p:txBody>
      </p:sp>
    </p:spTree>
    <p:extLst>
      <p:ext uri="{BB962C8B-B14F-4D97-AF65-F5344CB8AC3E}">
        <p14:creationId xmlns:p14="http://schemas.microsoft.com/office/powerpoint/2010/main" val="378650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2FBBD9-F342-C95D-DB7D-651747B5E68B}"/>
              </a:ext>
            </a:extLst>
          </p:cNvPr>
          <p:cNvSpPr>
            <a:spLocks noGrp="1"/>
          </p:cNvSpPr>
          <p:nvPr>
            <p:ph type="dt" sz="half" idx="10"/>
          </p:nvPr>
        </p:nvSpPr>
        <p:spPr/>
        <p:txBody>
          <a:bodyPr/>
          <a:lstStyle>
            <a:lvl1pPr>
              <a:defRPr/>
            </a:lvl1pPr>
          </a:lstStyle>
          <a:p>
            <a:fld id="{09B80D38-4592-FE43-8F91-B4B2C757DA94}" type="datetimeFigureOut">
              <a:rPr lang="en-US" altLang="en-US"/>
              <a:pPr/>
              <a:t>9/30/23</a:t>
            </a:fld>
            <a:endParaRPr lang="en-US" altLang="en-US"/>
          </a:p>
        </p:txBody>
      </p:sp>
      <p:sp>
        <p:nvSpPr>
          <p:cNvPr id="6" name="Footer Placeholder 4">
            <a:extLst>
              <a:ext uri="{FF2B5EF4-FFF2-40B4-BE49-F238E27FC236}">
                <a16:creationId xmlns:a16="http://schemas.microsoft.com/office/drawing/2014/main" id="{7454927F-81AF-B5F7-466D-99B559008B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C74A27-9401-14A6-5E11-8D8138BE8379}"/>
              </a:ext>
            </a:extLst>
          </p:cNvPr>
          <p:cNvSpPr>
            <a:spLocks noGrp="1"/>
          </p:cNvSpPr>
          <p:nvPr>
            <p:ph type="sldNum" sz="quarter" idx="12"/>
          </p:nvPr>
        </p:nvSpPr>
        <p:spPr/>
        <p:txBody>
          <a:bodyPr/>
          <a:lstStyle>
            <a:lvl1pPr>
              <a:defRPr/>
            </a:lvl1pPr>
          </a:lstStyle>
          <a:p>
            <a:fld id="{22A1822F-EA3A-0949-905F-068532253971}" type="slidenum">
              <a:rPr lang="en-US" altLang="en-US"/>
              <a:pPr/>
              <a:t>‹#›</a:t>
            </a:fld>
            <a:endParaRPr lang="en-US" altLang="en-US"/>
          </a:p>
        </p:txBody>
      </p:sp>
    </p:spTree>
    <p:extLst>
      <p:ext uri="{BB962C8B-B14F-4D97-AF65-F5344CB8AC3E}">
        <p14:creationId xmlns:p14="http://schemas.microsoft.com/office/powerpoint/2010/main" val="20209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226588-8C9B-DC0E-9831-901FC74BC0A5}"/>
              </a:ext>
            </a:extLst>
          </p:cNvPr>
          <p:cNvSpPr>
            <a:spLocks noGrp="1"/>
          </p:cNvSpPr>
          <p:nvPr>
            <p:ph type="dt" sz="half" idx="10"/>
          </p:nvPr>
        </p:nvSpPr>
        <p:spPr/>
        <p:txBody>
          <a:bodyPr/>
          <a:lstStyle>
            <a:lvl1pPr>
              <a:defRPr/>
            </a:lvl1pPr>
          </a:lstStyle>
          <a:p>
            <a:fld id="{34258B19-C394-9E4D-9620-D42101B304DC}" type="datetimeFigureOut">
              <a:rPr lang="en-US" altLang="en-US"/>
              <a:pPr/>
              <a:t>9/30/23</a:t>
            </a:fld>
            <a:endParaRPr lang="en-US" altLang="en-US"/>
          </a:p>
        </p:txBody>
      </p:sp>
      <p:sp>
        <p:nvSpPr>
          <p:cNvPr id="8" name="Footer Placeholder 4">
            <a:extLst>
              <a:ext uri="{FF2B5EF4-FFF2-40B4-BE49-F238E27FC236}">
                <a16:creationId xmlns:a16="http://schemas.microsoft.com/office/drawing/2014/main" id="{8FF97E1D-A92B-9FCA-185D-B89D713D66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96BBA8-3006-9344-A726-E4F7713EF0BD}"/>
              </a:ext>
            </a:extLst>
          </p:cNvPr>
          <p:cNvSpPr>
            <a:spLocks noGrp="1"/>
          </p:cNvSpPr>
          <p:nvPr>
            <p:ph type="sldNum" sz="quarter" idx="12"/>
          </p:nvPr>
        </p:nvSpPr>
        <p:spPr/>
        <p:txBody>
          <a:bodyPr/>
          <a:lstStyle>
            <a:lvl1pPr>
              <a:defRPr/>
            </a:lvl1pPr>
          </a:lstStyle>
          <a:p>
            <a:fld id="{A6A83FD8-046F-DE49-8034-DA12F91B8DBD}" type="slidenum">
              <a:rPr lang="en-US" altLang="en-US"/>
              <a:pPr/>
              <a:t>‹#›</a:t>
            </a:fld>
            <a:endParaRPr lang="en-US" altLang="en-US"/>
          </a:p>
        </p:txBody>
      </p:sp>
    </p:spTree>
    <p:extLst>
      <p:ext uri="{BB962C8B-B14F-4D97-AF65-F5344CB8AC3E}">
        <p14:creationId xmlns:p14="http://schemas.microsoft.com/office/powerpoint/2010/main" val="2214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0D0F5EC-A6B4-DCBA-0C87-A2BDD1F97556}"/>
              </a:ext>
            </a:extLst>
          </p:cNvPr>
          <p:cNvSpPr>
            <a:spLocks noGrp="1"/>
          </p:cNvSpPr>
          <p:nvPr>
            <p:ph type="dt" sz="half" idx="10"/>
          </p:nvPr>
        </p:nvSpPr>
        <p:spPr/>
        <p:txBody>
          <a:bodyPr/>
          <a:lstStyle>
            <a:lvl1pPr>
              <a:defRPr/>
            </a:lvl1pPr>
          </a:lstStyle>
          <a:p>
            <a:fld id="{949FF3D3-6642-964B-BAA5-930C54F9BAAF}" type="datetimeFigureOut">
              <a:rPr lang="en-US" altLang="en-US"/>
              <a:pPr/>
              <a:t>9/30/23</a:t>
            </a:fld>
            <a:endParaRPr lang="en-US" altLang="en-US"/>
          </a:p>
        </p:txBody>
      </p:sp>
      <p:sp>
        <p:nvSpPr>
          <p:cNvPr id="4" name="Footer Placeholder 4">
            <a:extLst>
              <a:ext uri="{FF2B5EF4-FFF2-40B4-BE49-F238E27FC236}">
                <a16:creationId xmlns:a16="http://schemas.microsoft.com/office/drawing/2014/main" id="{48855DE6-A8EC-2436-7862-4727ED1AD6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A26C20-BE67-6A9B-86F0-43BB88BDE853}"/>
              </a:ext>
            </a:extLst>
          </p:cNvPr>
          <p:cNvSpPr>
            <a:spLocks noGrp="1"/>
          </p:cNvSpPr>
          <p:nvPr>
            <p:ph type="sldNum" sz="quarter" idx="12"/>
          </p:nvPr>
        </p:nvSpPr>
        <p:spPr/>
        <p:txBody>
          <a:bodyPr/>
          <a:lstStyle>
            <a:lvl1pPr>
              <a:defRPr/>
            </a:lvl1pPr>
          </a:lstStyle>
          <a:p>
            <a:fld id="{6D77237B-87B7-4140-80A8-F9380F4E7F33}" type="slidenum">
              <a:rPr lang="en-US" altLang="en-US"/>
              <a:pPr/>
              <a:t>‹#›</a:t>
            </a:fld>
            <a:endParaRPr lang="en-US" altLang="en-US"/>
          </a:p>
        </p:txBody>
      </p:sp>
    </p:spTree>
    <p:extLst>
      <p:ext uri="{BB962C8B-B14F-4D97-AF65-F5344CB8AC3E}">
        <p14:creationId xmlns:p14="http://schemas.microsoft.com/office/powerpoint/2010/main" val="171679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ABC77C-39FB-64D4-639C-B7F112BD1BFF}"/>
              </a:ext>
            </a:extLst>
          </p:cNvPr>
          <p:cNvSpPr>
            <a:spLocks noGrp="1"/>
          </p:cNvSpPr>
          <p:nvPr>
            <p:ph type="dt" sz="half" idx="10"/>
          </p:nvPr>
        </p:nvSpPr>
        <p:spPr/>
        <p:txBody>
          <a:bodyPr/>
          <a:lstStyle>
            <a:lvl1pPr>
              <a:defRPr/>
            </a:lvl1pPr>
          </a:lstStyle>
          <a:p>
            <a:fld id="{5642DF08-CF04-9C4A-A6E3-AA4B7EC51D28}" type="datetimeFigureOut">
              <a:rPr lang="en-US" altLang="en-US"/>
              <a:pPr/>
              <a:t>9/30/23</a:t>
            </a:fld>
            <a:endParaRPr lang="en-US" altLang="en-US"/>
          </a:p>
        </p:txBody>
      </p:sp>
      <p:sp>
        <p:nvSpPr>
          <p:cNvPr id="3" name="Footer Placeholder 4">
            <a:extLst>
              <a:ext uri="{FF2B5EF4-FFF2-40B4-BE49-F238E27FC236}">
                <a16:creationId xmlns:a16="http://schemas.microsoft.com/office/drawing/2014/main" id="{1FDCB0D5-041F-6D4E-A1A0-437FA251F1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BBB090-3B34-6CB5-40F9-EDB7FFD96FF0}"/>
              </a:ext>
            </a:extLst>
          </p:cNvPr>
          <p:cNvSpPr>
            <a:spLocks noGrp="1"/>
          </p:cNvSpPr>
          <p:nvPr>
            <p:ph type="sldNum" sz="quarter" idx="12"/>
          </p:nvPr>
        </p:nvSpPr>
        <p:spPr/>
        <p:txBody>
          <a:bodyPr/>
          <a:lstStyle>
            <a:lvl1pPr>
              <a:defRPr/>
            </a:lvl1pPr>
          </a:lstStyle>
          <a:p>
            <a:fld id="{0D2C7909-F85B-8344-9136-34B663C95832}" type="slidenum">
              <a:rPr lang="en-US" altLang="en-US"/>
              <a:pPr/>
              <a:t>‹#›</a:t>
            </a:fld>
            <a:endParaRPr lang="en-US" altLang="en-US"/>
          </a:p>
        </p:txBody>
      </p:sp>
    </p:spTree>
    <p:extLst>
      <p:ext uri="{BB962C8B-B14F-4D97-AF65-F5344CB8AC3E}">
        <p14:creationId xmlns:p14="http://schemas.microsoft.com/office/powerpoint/2010/main" val="9385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568544F-5F15-17A2-8931-5D18241B5F6C}"/>
              </a:ext>
            </a:extLst>
          </p:cNvPr>
          <p:cNvSpPr>
            <a:spLocks noGrp="1"/>
          </p:cNvSpPr>
          <p:nvPr>
            <p:ph type="dt" sz="half" idx="10"/>
          </p:nvPr>
        </p:nvSpPr>
        <p:spPr/>
        <p:txBody>
          <a:bodyPr/>
          <a:lstStyle>
            <a:lvl1pPr>
              <a:defRPr/>
            </a:lvl1pPr>
          </a:lstStyle>
          <a:p>
            <a:fld id="{12381C31-3DA4-1147-B001-EDF37A74A3BD}" type="datetimeFigureOut">
              <a:rPr lang="en-US" altLang="en-US"/>
              <a:pPr/>
              <a:t>9/30/23</a:t>
            </a:fld>
            <a:endParaRPr lang="en-US" altLang="en-US"/>
          </a:p>
        </p:txBody>
      </p:sp>
      <p:sp>
        <p:nvSpPr>
          <p:cNvPr id="6" name="Footer Placeholder 4">
            <a:extLst>
              <a:ext uri="{FF2B5EF4-FFF2-40B4-BE49-F238E27FC236}">
                <a16:creationId xmlns:a16="http://schemas.microsoft.com/office/drawing/2014/main" id="{B2A48D2E-B380-C209-F712-D20511466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875EB3-0186-A27D-059F-9E10EC3BFE1B}"/>
              </a:ext>
            </a:extLst>
          </p:cNvPr>
          <p:cNvSpPr>
            <a:spLocks noGrp="1"/>
          </p:cNvSpPr>
          <p:nvPr>
            <p:ph type="sldNum" sz="quarter" idx="12"/>
          </p:nvPr>
        </p:nvSpPr>
        <p:spPr/>
        <p:txBody>
          <a:bodyPr/>
          <a:lstStyle>
            <a:lvl1pPr>
              <a:defRPr/>
            </a:lvl1pPr>
          </a:lstStyle>
          <a:p>
            <a:fld id="{0BCC2718-E811-D84C-87FC-3CE06C7B6A14}" type="slidenum">
              <a:rPr lang="en-US" altLang="en-US"/>
              <a:pPr/>
              <a:t>‹#›</a:t>
            </a:fld>
            <a:endParaRPr lang="en-US" altLang="en-US"/>
          </a:p>
        </p:txBody>
      </p:sp>
    </p:spTree>
    <p:extLst>
      <p:ext uri="{BB962C8B-B14F-4D97-AF65-F5344CB8AC3E}">
        <p14:creationId xmlns:p14="http://schemas.microsoft.com/office/powerpoint/2010/main" val="36233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5CDCBA5-09C6-68D0-DF17-FC7629A5F114}"/>
              </a:ext>
            </a:extLst>
          </p:cNvPr>
          <p:cNvSpPr>
            <a:spLocks noGrp="1"/>
          </p:cNvSpPr>
          <p:nvPr>
            <p:ph type="dt" sz="half" idx="10"/>
          </p:nvPr>
        </p:nvSpPr>
        <p:spPr/>
        <p:txBody>
          <a:bodyPr/>
          <a:lstStyle>
            <a:lvl1pPr>
              <a:defRPr/>
            </a:lvl1pPr>
          </a:lstStyle>
          <a:p>
            <a:fld id="{041CFBAA-F521-634E-BEFB-4E7E607F889F}" type="datetimeFigureOut">
              <a:rPr lang="en-US" altLang="en-US"/>
              <a:pPr/>
              <a:t>9/30/23</a:t>
            </a:fld>
            <a:endParaRPr lang="en-US" altLang="en-US"/>
          </a:p>
        </p:txBody>
      </p:sp>
      <p:sp>
        <p:nvSpPr>
          <p:cNvPr id="6" name="Footer Placeholder 4">
            <a:extLst>
              <a:ext uri="{FF2B5EF4-FFF2-40B4-BE49-F238E27FC236}">
                <a16:creationId xmlns:a16="http://schemas.microsoft.com/office/drawing/2014/main" id="{7DF60302-2674-A521-46BE-64EF685C3F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E61794-4248-4AEC-7F8E-342D2FE2DA0E}"/>
              </a:ext>
            </a:extLst>
          </p:cNvPr>
          <p:cNvSpPr>
            <a:spLocks noGrp="1"/>
          </p:cNvSpPr>
          <p:nvPr>
            <p:ph type="sldNum" sz="quarter" idx="12"/>
          </p:nvPr>
        </p:nvSpPr>
        <p:spPr/>
        <p:txBody>
          <a:bodyPr/>
          <a:lstStyle>
            <a:lvl1pPr>
              <a:defRPr/>
            </a:lvl1pPr>
          </a:lstStyle>
          <a:p>
            <a:fld id="{700537DC-C000-A64D-8F75-85B5A38AADA0}" type="slidenum">
              <a:rPr lang="en-US" altLang="en-US"/>
              <a:pPr/>
              <a:t>‹#›</a:t>
            </a:fld>
            <a:endParaRPr lang="en-US" altLang="en-US"/>
          </a:p>
        </p:txBody>
      </p:sp>
    </p:spTree>
    <p:extLst>
      <p:ext uri="{BB962C8B-B14F-4D97-AF65-F5344CB8AC3E}">
        <p14:creationId xmlns:p14="http://schemas.microsoft.com/office/powerpoint/2010/main" val="10096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2E25741-11FD-0266-CDDF-C83DDADEE3B8}"/>
              </a:ext>
            </a:extLst>
          </p:cNvPr>
          <p:cNvGrpSpPr>
            <a:grpSpLocks/>
          </p:cNvGrpSpPr>
          <p:nvPr/>
        </p:nvGrpSpPr>
        <p:grpSpPr bwMode="auto">
          <a:xfrm>
            <a:off x="-7938" y="-7938"/>
            <a:ext cx="9170988" cy="6873876"/>
            <a:chOff x="-8467" y="-8468"/>
            <a:chExt cx="9171317" cy="6874935"/>
          </a:xfrm>
        </p:grpSpPr>
        <p:sp>
          <p:nvSpPr>
            <p:cNvPr id="7" name="Freeform 6">
              <a:extLst>
                <a:ext uri="{FF2B5EF4-FFF2-40B4-BE49-F238E27FC236}">
                  <a16:creationId xmlns:a16="http://schemas.microsoft.com/office/drawing/2014/main" id="{7D4A464C-63D0-383F-8A69-E2C88C3F00E4}"/>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B2DF200F-F94C-B6D6-1764-D864180745E5}"/>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4FADC38-ED1E-CFFB-3227-23EFF44796D9}"/>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558F9A94-55E5-828E-497C-5883E55CEB9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F11DC6EB-4C56-F831-4E34-C33CDAE8AFF5}"/>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E089B6B-AD11-9C99-546E-9A012104D6D7}"/>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D3FFB969-6B7C-1336-7E03-099798758D94}"/>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7C3F335-7076-6531-221B-28F6E6D338DB}"/>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75EC3FF-E44F-CB16-8C0B-53DE7EF99048}"/>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ABA5934-FB65-3561-CF97-4C462E9D1554}"/>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D7CB0CC-7268-DF2D-0B52-3D6FB4B87AE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342CF9-8510-893C-8543-3F5675839848}"/>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AF4599-8318-4961-6B6E-5B78467E36AA}"/>
              </a:ext>
            </a:extLst>
          </p:cNvPr>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156BF47-3381-7B47-A296-6544B77B4DD2}" type="datetimeFigureOut">
              <a:rPr lang="en-US" altLang="en-US"/>
              <a:pPr/>
              <a:t>9/30/23</a:t>
            </a:fld>
            <a:endParaRPr lang="en-US" altLang="en-US"/>
          </a:p>
        </p:txBody>
      </p:sp>
      <p:sp>
        <p:nvSpPr>
          <p:cNvPr id="5" name="Footer Placeholder 4">
            <a:extLst>
              <a:ext uri="{FF2B5EF4-FFF2-40B4-BE49-F238E27FC236}">
                <a16:creationId xmlns:a16="http://schemas.microsoft.com/office/drawing/2014/main" id="{4782D026-C0E8-B235-F795-4CA47C7C8959}"/>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ea typeface="MS PGothic"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314536A4-9236-1F8B-4718-854E24206284}"/>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47D6F670-6A84-B64E-8C28-7C8C28E7B6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02"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403" r:id="rId11"/>
    <p:sldLayoutId id="2147487398" r:id="rId12"/>
    <p:sldLayoutId id="2147487404" r:id="rId13"/>
    <p:sldLayoutId id="2147487399" r:id="rId14"/>
    <p:sldLayoutId id="2147487400" r:id="rId15"/>
    <p:sldLayoutId id="21474874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2" charset="2"/>
        <a:buChar char=""/>
        <a:defRPr kern="1200">
          <a:solidFill>
            <a:srgbClr val="404040"/>
          </a:solidFill>
          <a:latin typeface="+mn-lt"/>
          <a:ea typeface="MS PGothic" panose="020B0600070205080204" pitchFamily="34" charset="-128"/>
          <a:cs typeface="ＭＳ Ｐゴシック" charset="0"/>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S PGothic" panose="020B0600070205080204" pitchFamily="34" charset="-128"/>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S PGothic" panose="020B0600070205080204" pitchFamily="34" charset="-128"/>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F2EFE67D-77CA-588B-3658-271F4FB5E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533400"/>
            <a:ext cx="92392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3">
            <a:extLst>
              <a:ext uri="{FF2B5EF4-FFF2-40B4-BE49-F238E27FC236}">
                <a16:creationId xmlns:a16="http://schemas.microsoft.com/office/drawing/2014/main" id="{69A23A70-CA8F-A772-0F71-7086EAEC0C22}"/>
              </a:ext>
            </a:extLst>
          </p:cNvPr>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6000"/>
              <a:t> </a:t>
            </a:r>
          </a:p>
        </p:txBody>
      </p:sp>
      <p:sp>
        <p:nvSpPr>
          <p:cNvPr id="2" name="TextBox 1">
            <a:extLst>
              <a:ext uri="{FF2B5EF4-FFF2-40B4-BE49-F238E27FC236}">
                <a16:creationId xmlns:a16="http://schemas.microsoft.com/office/drawing/2014/main" id="{DFDABAEE-C7B2-7353-3F7D-97CF6A41D391}"/>
              </a:ext>
            </a:extLst>
          </p:cNvPr>
          <p:cNvSpPr txBox="1"/>
          <p:nvPr/>
        </p:nvSpPr>
        <p:spPr>
          <a:xfrm>
            <a:off x="1" y="2828835"/>
            <a:ext cx="9144000" cy="1200329"/>
          </a:xfrm>
          <a:prstGeom prst="rect">
            <a:avLst/>
          </a:prstGeom>
          <a:noFill/>
          <a:ln>
            <a:noFill/>
          </a:ln>
        </p:spPr>
        <p:txBody>
          <a:bodyPr>
            <a:spAutoFit/>
          </a:bodyPr>
          <a:lstStyle/>
          <a:p>
            <a:pPr algn="ctr" eaLnBrk="1" hangingPunct="1">
              <a:defRPr/>
            </a:pPr>
            <a:r>
              <a:rPr lang="en-US" sz="7200" dirty="0">
                <a:ln w="22225">
                  <a:solidFill>
                    <a:srgbClr val="003399"/>
                  </a:solidFill>
                  <a:prstDash val="solid"/>
                </a:ln>
                <a:solidFill>
                  <a:srgbClr val="FFFF00"/>
                </a:solidFill>
                <a:latin typeface="Arial Black" panose="020B0A04020102020204" pitchFamily="34"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427C963-76E9-9EFA-E15D-70EA3501EC38}"/>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4400" b="1" dirty="0">
                <a:solidFill>
                  <a:schemeClr val="accent3"/>
                </a:solidFill>
              </a:rPr>
            </a:br>
            <a:r>
              <a:rPr lang="en-US" altLang="en-US" sz="4400" b="1" dirty="0">
                <a:solidFill>
                  <a:schemeClr val="accent3">
                    <a:lumMod val="75000"/>
                  </a:schemeClr>
                </a:solidFill>
              </a:rPr>
              <a:t>Time of Testimony and Prayer</a:t>
            </a:r>
            <a:br>
              <a:rPr lang="en-US" altLang="en-US" sz="4000" b="1" dirty="0">
                <a:solidFill>
                  <a:srgbClr val="003399"/>
                </a:solidFill>
              </a:rPr>
            </a:br>
            <a:r>
              <a:rPr lang="en-US" altLang="en-US" sz="4000" b="1" dirty="0">
                <a:solidFill>
                  <a:srgbClr val="003399"/>
                </a:solidFill>
              </a:rPr>
              <a:t>  </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6655F4-3BD0-3EDD-2BEA-4274BD9CB21C}"/>
              </a:ext>
            </a:extLst>
          </p:cNvPr>
          <p:cNvSpPr/>
          <p:nvPr/>
        </p:nvSpPr>
        <p:spPr>
          <a:xfrm>
            <a:off x="228600" y="1524000"/>
            <a:ext cx="8305800" cy="3046988"/>
          </a:xfrm>
          <a:prstGeom prst="rect">
            <a:avLst/>
          </a:prstGeom>
        </p:spPr>
        <p:txBody>
          <a:bodyPr>
            <a:spAutoFit/>
          </a:bodyPr>
          <a:lstStyle>
            <a:lvl1pPr marL="457200" indent="-4572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Discipline of Gratitude:  Thanking God for what God has done.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Prayers of the People</a:t>
            </a:r>
          </a:p>
          <a:p>
            <a:pPr>
              <a:buFont typeface="Arial" panose="020B0604020202020204" pitchFamily="34" charset="0"/>
              <a:buChar char="•"/>
            </a:pPr>
            <a:endParaRPr lang="en-US" altLang="en-US" sz="3200" b="1" dirty="0">
              <a:solidFill>
                <a:schemeClr val="accent3">
                  <a:lumMod val="75000"/>
                </a:schemeClr>
              </a:solidFill>
              <a:latin typeface="Trebuchet MS" panose="020B0703020202090204" pitchFamily="34" charset="0"/>
            </a:endParaRPr>
          </a:p>
          <a:p>
            <a:pPr>
              <a:buFont typeface="Arial" panose="020B0604020202020204" pitchFamily="34" charset="0"/>
              <a:buChar char="•"/>
            </a:pPr>
            <a:r>
              <a:rPr lang="en-US" altLang="en-US" sz="3200" b="1" dirty="0">
                <a:solidFill>
                  <a:schemeClr val="accent3">
                    <a:lumMod val="75000"/>
                  </a:schemeClr>
                </a:solidFill>
                <a:latin typeface="Trebuchet MS" panose="020B0703020202090204" pitchFamily="34" charset="0"/>
              </a:rPr>
              <a:t>Lord’s Prayer</a:t>
            </a:r>
            <a:endParaRPr lang="en-US" altLang="en-US" sz="3200" dirty="0">
              <a:solidFill>
                <a:schemeClr val="accent3">
                  <a:lumMod val="75000"/>
                </a:schemeClr>
              </a:solidFill>
              <a:latin typeface="Trebuchet MS" panose="020B070302020209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9389D63-A65F-FFD4-3A16-B6E7617CD30B}"/>
              </a:ext>
            </a:extLst>
          </p:cNvPr>
          <p:cNvSpPr>
            <a:spLocks noGrp="1"/>
          </p:cNvSpPr>
          <p:nvPr>
            <p:ph type="title"/>
          </p:nvPr>
        </p:nvSpPr>
        <p:spPr>
          <a:xfrm>
            <a:off x="0" y="-9525"/>
            <a:ext cx="9144000" cy="847725"/>
          </a:xfrm>
        </p:spPr>
        <p:txBody>
          <a:bodyPr>
            <a:normAutofit fontScale="90000"/>
          </a:bodyPr>
          <a:lstStyle/>
          <a:p>
            <a:pPr algn="ctr" eaLnBrk="1" hangingPunct="1">
              <a:spcBef>
                <a:spcPts val="1000"/>
              </a:spcBef>
            </a:pPr>
            <a:br>
              <a:rPr lang="en-US" altLang="en-US" sz="3200" b="1" dirty="0">
                <a:solidFill>
                  <a:srgbClr val="003399"/>
                </a:solidFill>
              </a:rPr>
            </a:br>
            <a:r>
              <a:rPr lang="en-US" altLang="en-US" sz="4400" b="1" dirty="0">
                <a:solidFill>
                  <a:schemeClr val="accent3">
                    <a:lumMod val="75000"/>
                  </a:schemeClr>
                </a:solidFill>
              </a:rPr>
              <a:t>The Offering</a:t>
            </a:r>
            <a:br>
              <a:rPr lang="en-US" altLang="en-US" sz="3200" dirty="0"/>
            </a:br>
            <a:br>
              <a:rPr lang="en-US" altLang="en-US" sz="3200" b="1" dirty="0">
                <a:solidFill>
                  <a:srgbClr val="560401"/>
                </a:solidFill>
                <a:latin typeface="Arial" panose="020B0604020202020204" pitchFamily="34" charset="0"/>
                <a:cs typeface="Arial" panose="020B0604020202020204" pitchFamily="34" charset="0"/>
              </a:rPr>
            </a:br>
            <a:br>
              <a:rPr lang="en-US" altLang="en-US" sz="32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endParaRPr lang="en-US" altLang="en-US" sz="3200" b="1" dirty="0">
              <a:solidFill>
                <a:srgbClr val="0000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31BBA39-9F62-35C4-39C0-59B5C1F0C937}"/>
              </a:ext>
            </a:extLst>
          </p:cNvPr>
          <p:cNvSpPr/>
          <p:nvPr/>
        </p:nvSpPr>
        <p:spPr>
          <a:xfrm>
            <a:off x="228600" y="1219200"/>
            <a:ext cx="8305800" cy="3046413"/>
          </a:xfrm>
          <a:prstGeom prst="rect">
            <a:avLst/>
          </a:prstGeom>
        </p:spPr>
        <p:txBody>
          <a:bodyPr>
            <a:spAutoFit/>
          </a:bodyPr>
          <a:lstStyle/>
          <a:p>
            <a:pPr algn="ctr">
              <a:defRPr/>
            </a:pPr>
            <a:r>
              <a:rPr lang="en-US" sz="3200" b="1" dirty="0">
                <a:solidFill>
                  <a:schemeClr val="accent3">
                    <a:lumMod val="75000"/>
                  </a:schemeClr>
                </a:solidFill>
                <a:latin typeface="+mn-lt"/>
                <a:ea typeface="MS PGothic" charset="0"/>
                <a:cs typeface="MS PGothic" charset="0"/>
              </a:rPr>
              <a:t>Doxology</a:t>
            </a:r>
          </a:p>
          <a:p>
            <a:pPr>
              <a:defRPr/>
            </a:pPr>
            <a:r>
              <a:rPr lang="en-US" sz="3200" b="1" dirty="0">
                <a:solidFill>
                  <a:schemeClr val="accent3">
                    <a:lumMod val="75000"/>
                  </a:schemeClr>
                </a:solidFill>
                <a:latin typeface="+mn-lt"/>
                <a:ea typeface="MS PGothic" charset="0"/>
                <a:cs typeface="MS PGothic" charset="0"/>
              </a:rPr>
              <a:t>Praise God from whom all blessings flow</a:t>
            </a:r>
          </a:p>
          <a:p>
            <a:pPr>
              <a:defRPr/>
            </a:pPr>
            <a:r>
              <a:rPr lang="en-US" sz="3200" b="1" dirty="0">
                <a:solidFill>
                  <a:schemeClr val="accent3">
                    <a:lumMod val="75000"/>
                  </a:schemeClr>
                </a:solidFill>
                <a:latin typeface="+mn-lt"/>
                <a:ea typeface="MS PGothic" charset="0"/>
                <a:cs typeface="MS PGothic" charset="0"/>
              </a:rPr>
              <a:t>Praise Him, all creatures here below</a:t>
            </a:r>
          </a:p>
          <a:p>
            <a:pPr>
              <a:defRPr/>
            </a:pPr>
            <a:r>
              <a:rPr lang="en-US" sz="3200" b="1" dirty="0">
                <a:solidFill>
                  <a:schemeClr val="accent3">
                    <a:lumMod val="75000"/>
                  </a:schemeClr>
                </a:solidFill>
                <a:latin typeface="+mn-lt"/>
                <a:ea typeface="MS PGothic" charset="0"/>
                <a:cs typeface="MS PGothic" charset="0"/>
              </a:rPr>
              <a:t>Praise Him above ye heavenly host</a:t>
            </a:r>
          </a:p>
          <a:p>
            <a:pPr>
              <a:defRPr/>
            </a:pPr>
            <a:r>
              <a:rPr lang="en-US" sz="3200" b="1" dirty="0">
                <a:solidFill>
                  <a:schemeClr val="accent3">
                    <a:lumMod val="75000"/>
                  </a:schemeClr>
                </a:solidFill>
                <a:latin typeface="+mn-lt"/>
                <a:ea typeface="MS PGothic" charset="0"/>
                <a:cs typeface="MS PGothic" charset="0"/>
              </a:rPr>
              <a:t>Praise Father, Son and Holy Ghost</a:t>
            </a:r>
          </a:p>
          <a:p>
            <a:pPr>
              <a:defRPr/>
            </a:pPr>
            <a:r>
              <a:rPr lang="en-US" sz="3200" b="1" dirty="0">
                <a:solidFill>
                  <a:schemeClr val="accent3">
                    <a:lumMod val="75000"/>
                  </a:schemeClr>
                </a:solidFill>
                <a:latin typeface="+mn-lt"/>
                <a:ea typeface="MS PGothic" charset="0"/>
                <a:cs typeface="MS PGothic" charset="0"/>
              </a:rPr>
              <a:t>Amen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40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“Jesus at the Center of It All</a:t>
            </a:r>
            <a:r>
              <a:rPr lang="en-US" altLang="en-US" sz="4000" b="1" dirty="0">
                <a:solidFill>
                  <a:srgbClr val="560401"/>
                </a:solidFill>
              </a:rPr>
              <a:t>”</a:t>
            </a:r>
            <a:br>
              <a:rPr lang="en-US" altLang="en-US" b="1" dirty="0">
                <a:solidFill>
                  <a:srgbClr val="560401"/>
                </a:solidFill>
              </a:rPr>
            </a:br>
            <a:br>
              <a:rPr lang="en-US" altLang="en-US" b="1" dirty="0">
                <a:solidFill>
                  <a:srgbClr val="560401"/>
                </a:solidFill>
              </a:rPr>
            </a:br>
            <a:r>
              <a:rPr lang="en-US" altLang="en-US" sz="4000" b="1" dirty="0">
                <a:solidFill>
                  <a:srgbClr val="560401"/>
                </a:solidFill>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40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“Jesus at the Center of It All</a:t>
            </a:r>
            <a:r>
              <a:rPr lang="en-US" altLang="en-US" sz="4000" b="1" dirty="0">
                <a:solidFill>
                  <a:srgbClr val="560401"/>
                </a:solidFill>
              </a:rPr>
              <a:t>”</a:t>
            </a:r>
            <a:br>
              <a:rPr lang="en-US" altLang="en-US" b="1" dirty="0">
                <a:solidFill>
                  <a:srgbClr val="560401"/>
                </a:solidFill>
              </a:rPr>
            </a:br>
            <a:br>
              <a:rPr lang="en-US" altLang="en-US" b="1" dirty="0">
                <a:solidFill>
                  <a:srgbClr val="560401"/>
                </a:solidFill>
              </a:rPr>
            </a:br>
            <a:r>
              <a:rPr lang="en-US" altLang="en-US" sz="4000" b="1" dirty="0">
                <a:solidFill>
                  <a:srgbClr val="560401"/>
                </a:solidFill>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139744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87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21:22-32</a:t>
            </a:r>
          </a:p>
          <a:p>
            <a:pPr marL="0" marR="0">
              <a:spcBef>
                <a:spcPts val="0"/>
              </a:spcBef>
              <a:spcAft>
                <a:spcPts val="0"/>
              </a:spcAft>
            </a:pPr>
            <a:r>
              <a:rPr lang="en-US" sz="32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22 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If you believe, you will receive whatever you ask for in prayer.”</a:t>
            </a:r>
            <a:endParaRPr lang="en-US" sz="3200" dirty="0">
              <a:solidFill>
                <a:schemeClr val="accent3">
                  <a:lumMod val="75000"/>
                </a:schemeClr>
              </a:solidFill>
              <a:effectLst/>
              <a:latin typeface="+mn-lt"/>
              <a:ea typeface="Calibri" panose="020F0502020204030204" pitchFamily="34" charset="0"/>
              <a:cs typeface="Times New Roman (Body CS)"/>
            </a:endParaRPr>
          </a:p>
          <a:p>
            <a:pPr marL="0" marR="0" algn="ctr">
              <a:spcBef>
                <a:spcPts val="0"/>
              </a:spcBef>
              <a:spcAft>
                <a:spcPts val="0"/>
              </a:spcAft>
            </a:pP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The Authority of Jesus Questioned</a:t>
            </a:r>
            <a:endParaRPr lang="en-US" sz="32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2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23 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Jesus entered the temple courts, and, while he was teaching, the chief priests and the elders of the people came to him. “By what authority are you doing these things?” they asked. “And who gave you this authority?”</a:t>
            </a:r>
            <a:endParaRPr lang="en-US" sz="3200" dirty="0">
              <a:solidFill>
                <a:schemeClr val="accent3">
                  <a:lumMod val="75000"/>
                </a:schemeClr>
              </a:solidFill>
              <a:effectLst/>
              <a:latin typeface="+mn-lt"/>
              <a:ea typeface="Calibri" panose="020F0502020204030204" pitchFamily="34" charset="0"/>
              <a:cs typeface="Times New Roman (Body CS)"/>
            </a:endParaRPr>
          </a:p>
          <a:p>
            <a:r>
              <a:rPr lang="en-US" sz="3200" baseline="30000" dirty="0">
                <a:solidFill>
                  <a:schemeClr val="accent3">
                    <a:lumMod val="75000"/>
                  </a:schemeClr>
                </a:solidFill>
                <a:effectLst/>
                <a:latin typeface="+mn-lt"/>
                <a:ea typeface="Times New Roman" panose="02020603050405020304" pitchFamily="18" charset="0"/>
              </a:rPr>
              <a:t>     24 </a:t>
            </a:r>
            <a:r>
              <a:rPr lang="en-US" sz="3200" dirty="0">
                <a:solidFill>
                  <a:schemeClr val="accent3">
                    <a:lumMod val="75000"/>
                  </a:schemeClr>
                </a:solidFill>
                <a:effectLst/>
                <a:latin typeface="+mn-lt"/>
                <a:ea typeface="Times New Roman" panose="02020603050405020304" pitchFamily="18" charset="0"/>
              </a:rPr>
              <a:t>Jesus replied, “I will also ask you one question. If you answer me, I will tell you by</a:t>
            </a:r>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9930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21:22-32</a:t>
            </a:r>
          </a:p>
          <a:p>
            <a:pPr marL="0" marR="0">
              <a:spcBef>
                <a:spcPts val="0"/>
              </a:spcBef>
              <a:spcAft>
                <a:spcPts val="0"/>
              </a:spcAft>
            </a:pP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what authority I am doing these things. </a:t>
            </a: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25 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John’s baptism—where did it come from? Was it from heaven, or of human origin?”</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     They discussed it among themselves and said, “If we say, ‘From heaven,’ he will ask, ‘Then why didn’t you believe him?’ </a:t>
            </a: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26 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But if we say, ‘Of human origin’—we are afraid of the people, for they all hold that John was a prophet.”</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27 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So they answered Jesus, “We don’t know.”</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Then he said, “Neither will I tell you by what authority I am doing these things.</a:t>
            </a:r>
            <a:endParaRPr lang="en-US" sz="30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a:p>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73622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10269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21:22-32</a:t>
            </a:r>
          </a:p>
          <a:p>
            <a:pPr marL="0" marR="0" algn="ctr">
              <a:spcBef>
                <a:spcPts val="0"/>
              </a:spcBef>
              <a:spcAft>
                <a:spcPts val="0"/>
              </a:spcAft>
            </a:pP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The Parable of the Two Sons</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28 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“What do you think? There was a man who had two sons. He went to the first and said, ‘Son, go and work today in the vineyard.’</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29 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“‘I will not,’ he answered, but later he changed his mind and went.</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30 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“Then the father went to the other son and said the same thing. He answered, ‘I will, sir,’ but he did not go.</a:t>
            </a:r>
            <a:endParaRPr lang="en-US" sz="30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0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     31 </a:t>
            </a:r>
            <a:r>
              <a:rPr lang="en-US" sz="3000" dirty="0">
                <a:solidFill>
                  <a:schemeClr val="accent3">
                    <a:lumMod val="75000"/>
                  </a:schemeClr>
                </a:solidFill>
                <a:effectLst/>
                <a:latin typeface="+mn-lt"/>
                <a:ea typeface="Times New Roman" panose="02020603050405020304" pitchFamily="18" charset="0"/>
                <a:cs typeface="Calibri" panose="020F0502020204030204" pitchFamily="34" charset="0"/>
              </a:rPr>
              <a:t>“Which of the two did what his father wanted?”</a:t>
            </a:r>
            <a:endParaRPr lang="en-US" sz="3000" dirty="0">
              <a:solidFill>
                <a:schemeClr val="accent3">
                  <a:lumMod val="75000"/>
                </a:schemeClr>
              </a:solidFill>
              <a:effectLst/>
              <a:latin typeface="+mn-lt"/>
              <a:ea typeface="Calibri" panose="020F0502020204030204" pitchFamily="34" charset="0"/>
              <a:cs typeface="Times New Roman (Body CS)"/>
            </a:endParaRPr>
          </a:p>
          <a:p>
            <a:endParaRPr lang="en-US" altLang="en-US" sz="3200" b="1" dirty="0">
              <a:solidFill>
                <a:srgbClr val="560401"/>
              </a:solidFill>
            </a:endParaRPr>
          </a:p>
          <a:p>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339246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98E444F-0CDC-F8CB-66B4-99CA4E402144}"/>
              </a:ext>
            </a:extLst>
          </p:cNvPr>
          <p:cNvSpPr>
            <a:spLocks noGrp="1"/>
          </p:cNvSpPr>
          <p:nvPr>
            <p:ph type="title"/>
          </p:nvPr>
        </p:nvSpPr>
        <p:spPr>
          <a:xfrm>
            <a:off x="609600" y="609600"/>
            <a:ext cx="6348413" cy="1320800"/>
          </a:xfrm>
        </p:spPr>
        <p:txBody>
          <a:bodyPr/>
          <a:lstStyle/>
          <a:p>
            <a:pPr eaLnBrk="1" hangingPunct="1"/>
            <a:endParaRPr lang="en-US" altLang="en-US"/>
          </a:p>
        </p:txBody>
      </p:sp>
      <p:pic>
        <p:nvPicPr>
          <p:cNvPr id="27650" name="Picture 2">
            <a:extLst>
              <a:ext uri="{FF2B5EF4-FFF2-40B4-BE49-F238E27FC236}">
                <a16:creationId xmlns:a16="http://schemas.microsoft.com/office/drawing/2014/main" id="{33BA7487-8B88-02B8-76F9-649F4EC4FC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825D02F4-B667-F659-64CB-CE29C11BBD64}"/>
              </a:ext>
            </a:extLst>
          </p:cNvPr>
          <p:cNvSpPr txBox="1">
            <a:spLocks noChangeArrowheads="1"/>
          </p:cNvSpPr>
          <p:nvPr/>
        </p:nvSpPr>
        <p:spPr bwMode="auto">
          <a:xfrm>
            <a:off x="152400" y="0"/>
            <a:ext cx="8915400" cy="87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a:solidFill>
                  <a:srgbClr val="560401"/>
                </a:solidFill>
              </a:rPr>
              <a:t>The Lesson From the Gospel</a:t>
            </a:r>
          </a:p>
          <a:p>
            <a:pPr algn="ctr"/>
            <a:r>
              <a:rPr lang="en-US" altLang="en-US" sz="3200" b="1" dirty="0">
                <a:solidFill>
                  <a:srgbClr val="560401"/>
                </a:solidFill>
              </a:rPr>
              <a:t>Matthew 21:22-32</a:t>
            </a:r>
          </a:p>
          <a:p>
            <a:pPr marL="0" marR="0">
              <a:spcBef>
                <a:spcPts val="0"/>
              </a:spcBef>
              <a:spcAft>
                <a:spcPts val="0"/>
              </a:spcAft>
            </a:pP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     “The first,” they answered.</a:t>
            </a:r>
            <a:endParaRPr lang="en-US" sz="3200" dirty="0">
              <a:solidFill>
                <a:schemeClr val="accent3">
                  <a:lumMod val="75000"/>
                </a:schemeClr>
              </a:solidFill>
              <a:effectLst/>
              <a:latin typeface="+mn-lt"/>
              <a:ea typeface="Calibri" panose="020F0502020204030204" pitchFamily="34" charset="0"/>
              <a:cs typeface="Times New Roman (Body CS)"/>
            </a:endParaRPr>
          </a:p>
          <a:p>
            <a:pPr marL="0" marR="0">
              <a:spcBef>
                <a:spcPts val="0"/>
              </a:spcBef>
              <a:spcAft>
                <a:spcPts val="0"/>
              </a:spcAft>
            </a:pP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Jesus said to them, “Truly I tell you, the tax collectors and the prostitutes are entering the kingdom of God ahead of you. </a:t>
            </a:r>
            <a:r>
              <a:rPr lang="en-US" sz="3200" baseline="30000" dirty="0">
                <a:solidFill>
                  <a:schemeClr val="accent3">
                    <a:lumMod val="75000"/>
                  </a:schemeClr>
                </a:solidFill>
                <a:effectLst/>
                <a:latin typeface="+mn-lt"/>
                <a:ea typeface="Times New Roman" panose="02020603050405020304" pitchFamily="18" charset="0"/>
                <a:cs typeface="Calibri" panose="020F0502020204030204" pitchFamily="34" charset="0"/>
              </a:rPr>
              <a:t>32 </a:t>
            </a:r>
            <a:r>
              <a:rPr lang="en-US" sz="3200" dirty="0">
                <a:solidFill>
                  <a:schemeClr val="accent3">
                    <a:lumMod val="75000"/>
                  </a:schemeClr>
                </a:solidFill>
                <a:effectLst/>
                <a:latin typeface="+mn-lt"/>
                <a:ea typeface="Times New Roman" panose="02020603050405020304" pitchFamily="18" charset="0"/>
                <a:cs typeface="Calibri" panose="020F0502020204030204" pitchFamily="34" charset="0"/>
              </a:rPr>
              <a:t>For John came to you to show you the way of righteousness, and you did not believe him, but the tax collectors and the prostitutes did. And even after you saw this, you did not repent and believe him.</a:t>
            </a:r>
            <a:endParaRPr lang="en-US" altLang="en-US" sz="3200" b="1" dirty="0">
              <a:solidFill>
                <a:schemeClr val="accent3">
                  <a:lumMod val="75000"/>
                </a:schemeClr>
              </a:solidFill>
              <a:latin typeface="+mn-lt"/>
            </a:endParaRPr>
          </a:p>
          <a:p>
            <a:endParaRPr lang="en-US" altLang="en-US" sz="3200" b="1" dirty="0">
              <a:solidFill>
                <a:srgbClr val="560401"/>
              </a:solidFill>
            </a:endParaRPr>
          </a:p>
          <a:p>
            <a:endParaRPr lang="en-US" altLang="en-US" sz="3200" b="1" dirty="0"/>
          </a:p>
          <a:p>
            <a:endParaRPr lang="en-US" altLang="en-US" sz="3200" b="1"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latin typeface="Trebuchet MS" panose="020B0703020202090204" pitchFamily="34" charset="0"/>
            </a:endParaRPr>
          </a:p>
          <a:p>
            <a:endParaRPr lang="en-US" altLang="en-US" sz="3200" baseline="30000" dirty="0">
              <a:latin typeface="Trebuchet MS" panose="020B0703020202090204" pitchFamily="34" charset="0"/>
            </a:endParaRPr>
          </a:p>
          <a:p>
            <a:r>
              <a:rPr lang="en-US" altLang="en-US" sz="3200" dirty="0">
                <a:latin typeface="Trebuchet MS" panose="020B0703020202090204" pitchFamily="34" charset="0"/>
              </a:rPr>
              <a:t>    </a:t>
            </a:r>
            <a:r>
              <a:rPr lang="en-US" altLang="en-US" sz="3200" baseline="30000" dirty="0">
                <a:latin typeface="Trebuchet MS" panose="020B0703020202090204" pitchFamily="34" charset="0"/>
              </a:rPr>
              <a:t> </a:t>
            </a:r>
            <a:endParaRPr lang="en-US" altLang="en-US" sz="3200" b="1" dirty="0"/>
          </a:p>
          <a:p>
            <a:r>
              <a:rPr lang="en-US" altLang="en-US" sz="3200" dirty="0"/>
              <a:t> </a:t>
            </a:r>
          </a:p>
        </p:txBody>
      </p:sp>
    </p:spTree>
    <p:extLst>
      <p:ext uri="{BB962C8B-B14F-4D97-AF65-F5344CB8AC3E}">
        <p14:creationId xmlns:p14="http://schemas.microsoft.com/office/powerpoint/2010/main" val="173496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bible sermon.jpg">
            <a:extLst>
              <a:ext uri="{FF2B5EF4-FFF2-40B4-BE49-F238E27FC236}">
                <a16:creationId xmlns:a16="http://schemas.microsoft.com/office/drawing/2014/main" id="{8988BC57-7A49-4173-F0EE-6570F9ED470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a:extLst>
              <a:ext uri="{FF2B5EF4-FFF2-40B4-BE49-F238E27FC236}">
                <a16:creationId xmlns:a16="http://schemas.microsoft.com/office/drawing/2014/main" id="{D199A0ED-09A4-2281-1935-79861A255E24}"/>
              </a:ext>
            </a:extLst>
          </p:cNvPr>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a:solidFill>
                  <a:srgbClr val="FFFFFF"/>
                </a:solidFill>
              </a:rPr>
              <a:t> </a:t>
            </a:r>
            <a:endParaRPr lang="en-US" altLang="en-US" sz="3200">
              <a:solidFill>
                <a:srgbClr val="FFFFFF"/>
              </a:solidFill>
            </a:endParaRPr>
          </a:p>
        </p:txBody>
      </p:sp>
      <p:sp>
        <p:nvSpPr>
          <p:cNvPr id="32771" name="TextBox 3">
            <a:extLst>
              <a:ext uri="{FF2B5EF4-FFF2-40B4-BE49-F238E27FC236}">
                <a16:creationId xmlns:a16="http://schemas.microsoft.com/office/drawing/2014/main" id="{2869D7F9-6AD4-2E81-A8C7-FC7BA3EF414E}"/>
              </a:ext>
            </a:extLst>
          </p:cNvPr>
          <p:cNvSpPr txBox="1">
            <a:spLocks noChangeArrowheads="1"/>
          </p:cNvSpPr>
          <p:nvPr/>
        </p:nvSpPr>
        <p:spPr bwMode="auto">
          <a:xfrm>
            <a:off x="0" y="144780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4000" b="1" dirty="0">
                <a:latin typeface="Trebuchet MS" panose="020B0703020202090204" pitchFamily="34" charset="0"/>
              </a:rPr>
              <a:t>Message</a:t>
            </a:r>
            <a:endParaRPr lang="en-US" altLang="ja-JP" sz="4000" b="1" dirty="0">
              <a:latin typeface="Trebuchet MS" panose="020B0703020202090204" pitchFamily="34" charset="0"/>
            </a:endParaRPr>
          </a:p>
          <a:p>
            <a:pPr algn="ctr" eaLnBrk="1" hangingPunct="1"/>
            <a:endParaRPr lang="en-US" altLang="en-US" sz="4400" b="1" dirty="0">
              <a:latin typeface="Trebuchet MS" panose="020B070302020209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763" y="-1"/>
            <a:ext cx="9139237" cy="6883401"/>
          </a:xfrm>
        </p:spPr>
        <p:txBody>
          <a:bodyPr/>
          <a:lstStyle/>
          <a:p>
            <a:pPr marL="0" marR="0">
              <a:spcBef>
                <a:spcPts val="0"/>
              </a:spcBef>
              <a:spcAft>
                <a:spcPts val="0"/>
              </a:spcAft>
            </a:pPr>
            <a:r>
              <a:rPr lang="en-US" b="1" dirty="0">
                <a:solidFill>
                  <a:schemeClr val="accent3">
                    <a:lumMod val="75000"/>
                  </a:schemeClr>
                </a:solidFill>
                <a:latin typeface="Trebuchet MS" charset="0"/>
              </a:rPr>
              <a:t>             Sacrament of Communion</a:t>
            </a:r>
            <a:br>
              <a:rPr lang="en-US" sz="3200" b="1" dirty="0">
                <a:solidFill>
                  <a:srgbClr val="003399"/>
                </a:solidFill>
                <a:latin typeface="Trebuchet MS" charset="0"/>
              </a:rPr>
            </a:br>
            <a:r>
              <a:rPr lang="en-US" sz="2400" kern="100" dirty="0">
                <a:solidFill>
                  <a:schemeClr val="accent3">
                    <a:lumMod val="75000"/>
                  </a:schemeClr>
                </a:solidFill>
                <a:effectLst/>
                <a:latin typeface="+mn-lt"/>
                <a:ea typeface="Calibri" panose="020F0502020204030204" pitchFamily="34" charset="0"/>
                <a:cs typeface="Times New Roman (Body CS)"/>
              </a:rPr>
              <a:t>Leader: Though we are different—we are the same</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kern="100" dirty="0">
                <a:solidFill>
                  <a:schemeClr val="accent3">
                    <a:lumMod val="75000"/>
                  </a:schemeClr>
                </a:solidFill>
                <a:effectLst/>
                <a:latin typeface="+mn-lt"/>
                <a:ea typeface="Calibri" panose="020F0502020204030204" pitchFamily="34" charset="0"/>
                <a:cs typeface="Times New Roman (Body CS)"/>
              </a:rPr>
              <a:t> </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b="1" kern="100" dirty="0">
                <a:solidFill>
                  <a:schemeClr val="accent3">
                    <a:lumMod val="75000"/>
                  </a:schemeClr>
                </a:solidFill>
                <a:effectLst/>
                <a:latin typeface="+mn-lt"/>
                <a:ea typeface="Calibri" panose="020F0502020204030204" pitchFamily="34" charset="0"/>
                <a:cs typeface="Times New Roman (Body CS)"/>
              </a:rPr>
              <a:t>People: We are loved, judged, and forgiven by Jesus Christ</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b="1" kern="100" dirty="0">
                <a:solidFill>
                  <a:schemeClr val="accent3">
                    <a:lumMod val="75000"/>
                  </a:schemeClr>
                </a:solidFill>
                <a:effectLst/>
                <a:latin typeface="+mn-lt"/>
                <a:ea typeface="Calibri" panose="020F0502020204030204" pitchFamily="34" charset="0"/>
                <a:cs typeface="Times New Roman (Body CS)"/>
              </a:rPr>
              <a:t> </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kern="100" dirty="0">
                <a:solidFill>
                  <a:schemeClr val="accent3">
                    <a:lumMod val="75000"/>
                  </a:schemeClr>
                </a:solidFill>
                <a:effectLst/>
                <a:latin typeface="+mn-lt"/>
                <a:ea typeface="Calibri" panose="020F0502020204030204" pitchFamily="34" charset="0"/>
                <a:cs typeface="Times New Roman (Body CS)"/>
              </a:rPr>
              <a:t>Leader: Though our Father’s house has many rooms, and his dinner table includes all his children</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kern="100" dirty="0">
                <a:solidFill>
                  <a:schemeClr val="accent3">
                    <a:lumMod val="75000"/>
                  </a:schemeClr>
                </a:solidFill>
                <a:effectLst/>
                <a:latin typeface="+mn-lt"/>
                <a:ea typeface="Calibri" panose="020F0502020204030204" pitchFamily="34" charset="0"/>
                <a:cs typeface="Times New Roman (Body CS)"/>
              </a:rPr>
              <a:t> </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b="1" kern="100" dirty="0">
                <a:solidFill>
                  <a:schemeClr val="accent3">
                    <a:lumMod val="75000"/>
                  </a:schemeClr>
                </a:solidFill>
                <a:effectLst/>
                <a:latin typeface="+mn-lt"/>
                <a:ea typeface="Calibri" panose="020F0502020204030204" pitchFamily="34" charset="0"/>
                <a:cs typeface="Times New Roman (Body CS)"/>
              </a:rPr>
              <a:t>People: God knows us all by name and He has written the stories of our lives</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b="1" kern="100" dirty="0">
                <a:solidFill>
                  <a:schemeClr val="accent3">
                    <a:lumMod val="75000"/>
                  </a:schemeClr>
                </a:solidFill>
                <a:effectLst/>
                <a:latin typeface="+mn-lt"/>
                <a:ea typeface="Calibri" panose="020F0502020204030204" pitchFamily="34" charset="0"/>
                <a:cs typeface="Times New Roman (Body CS)"/>
              </a:rPr>
              <a:t> </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kern="100" dirty="0">
                <a:solidFill>
                  <a:schemeClr val="accent3">
                    <a:lumMod val="75000"/>
                  </a:schemeClr>
                </a:solidFill>
                <a:effectLst/>
                <a:latin typeface="+mn-lt"/>
                <a:ea typeface="Calibri" panose="020F0502020204030204" pitchFamily="34" charset="0"/>
                <a:cs typeface="Times New Roman (Body CS)"/>
              </a:rPr>
              <a:t>Leader: Through our brokenness and pride, we have divided ourselves</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kern="100" dirty="0">
                <a:solidFill>
                  <a:schemeClr val="accent3">
                    <a:lumMod val="75000"/>
                  </a:schemeClr>
                </a:solidFill>
                <a:effectLst/>
                <a:latin typeface="+mn-lt"/>
                <a:ea typeface="Calibri" panose="020F0502020204030204" pitchFamily="34" charset="0"/>
                <a:cs typeface="Times New Roman (Body CS)"/>
              </a:rPr>
              <a:t> </a:t>
            </a:r>
            <a:br>
              <a:rPr lang="en-US" sz="2400" dirty="0">
                <a:solidFill>
                  <a:schemeClr val="accent3">
                    <a:lumMod val="75000"/>
                  </a:schemeClr>
                </a:solidFill>
                <a:effectLst/>
                <a:latin typeface="+mn-lt"/>
                <a:ea typeface="Calibri" panose="020F0502020204030204" pitchFamily="34" charset="0"/>
                <a:cs typeface="Times New Roman (Body CS)"/>
              </a:rPr>
            </a:br>
            <a:r>
              <a:rPr lang="en-US" sz="2400" b="1" kern="100" dirty="0">
                <a:solidFill>
                  <a:schemeClr val="accent3">
                    <a:lumMod val="75000"/>
                  </a:schemeClr>
                </a:solidFill>
                <a:effectLst/>
                <a:latin typeface="+mn-lt"/>
                <a:ea typeface="Calibri" panose="020F0502020204030204" pitchFamily="34" charset="0"/>
                <a:cs typeface="Times New Roman (Body CS)"/>
              </a:rPr>
              <a:t>People: Thanks be to the Spirit who makes us One in Christ and One with each other. Lord make us One!</a:t>
            </a:r>
            <a:br>
              <a:rPr lang="en-US" sz="1800" dirty="0">
                <a:effectLst/>
                <a:latin typeface="Calibri" panose="020F0502020204030204" pitchFamily="34" charset="0"/>
                <a:ea typeface="Calibri" panose="020F0502020204030204" pitchFamily="34" charset="0"/>
                <a:cs typeface="Times New Roman (Body CS)"/>
              </a:rPr>
            </a:br>
            <a:br>
              <a:rPr lang="en-US" sz="3200" dirty="0">
                <a:solidFill>
                  <a:srgbClr val="003399"/>
                </a:solidFill>
                <a:latin typeface="Trebuchet MS" charset="0"/>
              </a:rPr>
            </a:br>
            <a:br>
              <a:rPr lang="en-US" sz="3200" dirty="0">
                <a:solidFill>
                  <a:srgbClr val="003399"/>
                </a:solidFill>
                <a:latin typeface="Trebuchet MS" charset="0"/>
              </a:rPr>
            </a:br>
            <a:endParaRPr lang="en-US" sz="3200" b="1" dirty="0">
              <a:solidFill>
                <a:srgbClr val="003399"/>
              </a:solidFill>
              <a:latin typeface="Arial" charset="0"/>
              <a:cs typeface="Arial" charset="0"/>
            </a:endParaRPr>
          </a:p>
        </p:txBody>
      </p:sp>
    </p:spTree>
    <p:extLst>
      <p:ext uri="{BB962C8B-B14F-4D97-AF65-F5344CB8AC3E}">
        <p14:creationId xmlns:p14="http://schemas.microsoft.com/office/powerpoint/2010/main" val="278843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latin typeface="Arial" panose="020B0604020202020204" pitchFamily="34" charset="0"/>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32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“We Believe”</a:t>
            </a:r>
            <a:br>
              <a:rPr lang="en-US" altLang="en-US" sz="4000" b="1" dirty="0">
                <a:solidFill>
                  <a:schemeClr val="accent3">
                    <a:lumMod val="75000"/>
                  </a:schemeClr>
                </a:solidFill>
                <a:cs typeface="Arial" panose="020B0604020202020204" pitchFamily="34" charset="0"/>
              </a:rPr>
            </a:br>
            <a:br>
              <a:rPr lang="en-US" altLang="en-US" sz="4000" b="1" dirty="0">
                <a:solidFill>
                  <a:schemeClr val="accent3">
                    <a:lumMod val="75000"/>
                  </a:schemeClr>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360208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763" y="-1"/>
            <a:ext cx="9139237" cy="6883401"/>
          </a:xfrm>
        </p:spPr>
        <p:txBody>
          <a:bodyPr/>
          <a:lstStyle/>
          <a:p>
            <a:pPr marL="0" marR="0">
              <a:spcBef>
                <a:spcPts val="0"/>
              </a:spcBef>
              <a:spcAft>
                <a:spcPts val="0"/>
              </a:spcAft>
            </a:pPr>
            <a:r>
              <a:rPr lang="en-US" b="1" dirty="0">
                <a:solidFill>
                  <a:schemeClr val="accent3">
                    <a:lumMod val="75000"/>
                  </a:schemeClr>
                </a:solidFill>
                <a:latin typeface="Trebuchet MS" charset="0"/>
              </a:rPr>
              <a:t>                    Apostles Creed</a:t>
            </a:r>
            <a:br>
              <a:rPr lang="en-US" b="1" dirty="0">
                <a:solidFill>
                  <a:schemeClr val="accent3">
                    <a:lumMod val="75000"/>
                  </a:schemeClr>
                </a:solidFill>
                <a:latin typeface="Trebuchet MS" charset="0"/>
              </a:rPr>
            </a:br>
            <a:r>
              <a:rPr lang="en-US" sz="3200" b="1" kern="100" dirty="0">
                <a:solidFill>
                  <a:schemeClr val="accent3">
                    <a:lumMod val="75000"/>
                  </a:schemeClr>
                </a:solidFill>
                <a:effectLst/>
                <a:latin typeface="+mn-lt"/>
                <a:ea typeface="Calibri" panose="020F0502020204030204" pitchFamily="34" charset="0"/>
                <a:cs typeface="Times New Roman (Body CS)"/>
              </a:rPr>
              <a:t>We believe in God, the Father almighty,</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maker of heaven and earth;</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And in Jesus Christ, his only Son, our Lord;</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who was conceived by the Holy Spirit,</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born of the Virgin Mary,</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suffered under Pontius Pilate,</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was crucified, dead, and buried.</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He descended into hell.</a:t>
            </a:r>
            <a:br>
              <a:rPr lang="en-US" sz="3200" b="1" kern="1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The third day he rose again from the dead.</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He ascended into heaven,</a:t>
            </a:r>
            <a:br>
              <a:rPr lang="en-US" sz="3200" b="1" kern="1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and sitteth on the right hand of God the Father almighty.</a:t>
            </a:r>
            <a:br>
              <a:rPr lang="en-US" sz="2400" b="1" kern="100" dirty="0">
                <a:solidFill>
                  <a:schemeClr val="accent3">
                    <a:lumMod val="75000"/>
                  </a:schemeClr>
                </a:solidFill>
                <a:effectLst/>
                <a:latin typeface="+mn-lt"/>
                <a:ea typeface="Calibri" panose="020F0502020204030204" pitchFamily="34" charset="0"/>
                <a:cs typeface="Times New Roman (Body CS)"/>
              </a:rPr>
            </a:br>
            <a:br>
              <a:rPr lang="en-US" sz="1800" dirty="0">
                <a:effectLst/>
                <a:latin typeface="Calibri" panose="020F0502020204030204" pitchFamily="34" charset="0"/>
                <a:ea typeface="Calibri" panose="020F0502020204030204" pitchFamily="34" charset="0"/>
                <a:cs typeface="Times New Roman (Body CS)"/>
              </a:rPr>
            </a:br>
            <a:br>
              <a:rPr lang="en-US" sz="3200" b="1" dirty="0">
                <a:solidFill>
                  <a:srgbClr val="003399"/>
                </a:solidFill>
                <a:latin typeface="Trebuchet MS" charset="0"/>
              </a:rPr>
            </a:br>
            <a:br>
              <a:rPr lang="en-US" sz="1800" dirty="0">
                <a:effectLst/>
                <a:latin typeface="Calibri" panose="020F0502020204030204" pitchFamily="34" charset="0"/>
                <a:ea typeface="Calibri" panose="020F0502020204030204" pitchFamily="34" charset="0"/>
                <a:cs typeface="Times New Roman (Body CS)"/>
              </a:rPr>
            </a:br>
            <a:br>
              <a:rPr lang="en-US" sz="3200" dirty="0">
                <a:solidFill>
                  <a:srgbClr val="003399"/>
                </a:solidFill>
                <a:latin typeface="Trebuchet MS" charset="0"/>
              </a:rPr>
            </a:br>
            <a:br>
              <a:rPr lang="en-US" sz="3200" dirty="0">
                <a:solidFill>
                  <a:srgbClr val="003399"/>
                </a:solidFill>
                <a:latin typeface="Trebuchet MS" charset="0"/>
              </a:rPr>
            </a:br>
            <a:endParaRPr lang="en-US" sz="3200" b="1" dirty="0">
              <a:solidFill>
                <a:srgbClr val="003399"/>
              </a:solidFill>
              <a:latin typeface="Arial" charset="0"/>
              <a:cs typeface="Arial" charset="0"/>
            </a:endParaRPr>
          </a:p>
        </p:txBody>
      </p:sp>
    </p:spTree>
    <p:extLst>
      <p:ext uri="{BB962C8B-B14F-4D97-AF65-F5344CB8AC3E}">
        <p14:creationId xmlns:p14="http://schemas.microsoft.com/office/powerpoint/2010/main" val="362094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763" y="-1"/>
            <a:ext cx="9139237" cy="6883401"/>
          </a:xfrm>
        </p:spPr>
        <p:txBody>
          <a:bodyPr/>
          <a:lstStyle/>
          <a:p>
            <a:pPr marL="0" marR="0">
              <a:spcBef>
                <a:spcPts val="0"/>
              </a:spcBef>
              <a:spcAft>
                <a:spcPts val="0"/>
              </a:spcAft>
            </a:pPr>
            <a:r>
              <a:rPr lang="en-US" b="1" dirty="0">
                <a:solidFill>
                  <a:schemeClr val="accent3">
                    <a:lumMod val="75000"/>
                  </a:schemeClr>
                </a:solidFill>
                <a:latin typeface="Trebuchet MS" charset="0"/>
              </a:rPr>
              <a:t>                    Apostles Creed</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From thence he shall come to judge the quick and the dead.</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I believe in the Holy Spirit,</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the holy catholic Church*,</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the communion of saints,</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the forgiveness of sins,</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the resurrection of the body,</a:t>
            </a:r>
            <a:br>
              <a:rPr lang="en-US" sz="3200" dirty="0">
                <a:solidFill>
                  <a:schemeClr val="accent3">
                    <a:lumMod val="75000"/>
                  </a:schemeClr>
                </a:solidFill>
                <a:effectLst/>
                <a:latin typeface="+mn-lt"/>
                <a:ea typeface="Calibri" panose="020F0502020204030204" pitchFamily="34" charset="0"/>
                <a:cs typeface="Times New Roman (Body CS)"/>
              </a:rPr>
            </a:br>
            <a:r>
              <a:rPr lang="en-US" sz="3200" b="1" kern="100" dirty="0">
                <a:solidFill>
                  <a:schemeClr val="accent3">
                    <a:lumMod val="75000"/>
                  </a:schemeClr>
                </a:solidFill>
                <a:effectLst/>
                <a:latin typeface="+mn-lt"/>
                <a:ea typeface="Calibri" panose="020F0502020204030204" pitchFamily="34" charset="0"/>
                <a:cs typeface="Times New Roman (Body CS)"/>
              </a:rPr>
              <a:t>and the life everlasting. Amen.</a:t>
            </a:r>
            <a:br>
              <a:rPr lang="en-US" sz="2400" dirty="0">
                <a:effectLst/>
                <a:latin typeface="Calibri" panose="020F0502020204030204" pitchFamily="34" charset="0"/>
                <a:ea typeface="Calibri" panose="020F0502020204030204" pitchFamily="34" charset="0"/>
                <a:cs typeface="Times New Roman (Body CS)"/>
              </a:rPr>
            </a:br>
            <a:br>
              <a:rPr lang="en-US" sz="3200" b="1" dirty="0">
                <a:solidFill>
                  <a:srgbClr val="003399"/>
                </a:solidFill>
                <a:latin typeface="Trebuchet MS" charset="0"/>
              </a:rPr>
            </a:br>
            <a:br>
              <a:rPr lang="en-US" sz="1800" dirty="0">
                <a:effectLst/>
                <a:latin typeface="Calibri" panose="020F0502020204030204" pitchFamily="34" charset="0"/>
                <a:ea typeface="Calibri" panose="020F0502020204030204" pitchFamily="34" charset="0"/>
                <a:cs typeface="Times New Roman (Body CS)"/>
              </a:rPr>
            </a:br>
            <a:br>
              <a:rPr lang="en-US" sz="3200" dirty="0">
                <a:solidFill>
                  <a:srgbClr val="003399"/>
                </a:solidFill>
                <a:latin typeface="Trebuchet MS" charset="0"/>
              </a:rPr>
            </a:br>
            <a:br>
              <a:rPr lang="en-US" sz="3200" dirty="0">
                <a:solidFill>
                  <a:srgbClr val="003399"/>
                </a:solidFill>
                <a:latin typeface="Trebuchet MS" charset="0"/>
              </a:rPr>
            </a:br>
            <a:endParaRPr lang="en-US" sz="3200" b="1" dirty="0">
              <a:solidFill>
                <a:srgbClr val="003399"/>
              </a:solidFill>
              <a:latin typeface="Arial" charset="0"/>
              <a:cs typeface="Arial" charset="0"/>
            </a:endParaRPr>
          </a:p>
        </p:txBody>
      </p:sp>
    </p:spTree>
    <p:extLst>
      <p:ext uri="{BB962C8B-B14F-4D97-AF65-F5344CB8AC3E}">
        <p14:creationId xmlns:p14="http://schemas.microsoft.com/office/powerpoint/2010/main" val="98479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rgbClr val="560401"/>
                </a:solidFill>
                <a:cs typeface="Arial" panose="020B0604020202020204" pitchFamily="34" charset="0"/>
              </a:rPr>
              <a:t>“Let There Be Peace on Earth”</a:t>
            </a:r>
            <a:br>
              <a:rPr lang="en-US" altLang="ja-JP" sz="4000" b="1" dirty="0">
                <a:solidFill>
                  <a:srgbClr val="560401"/>
                </a:solidFill>
                <a:cs typeface="Arial" panose="020B0604020202020204" pitchFamily="34" charset="0"/>
              </a:rPr>
            </a:br>
            <a:br>
              <a:rPr lang="en-US" altLang="ja-JP" sz="4000" b="1" dirty="0">
                <a:solidFill>
                  <a:srgbClr val="560401"/>
                </a:solidFill>
                <a:cs typeface="Arial" panose="020B0604020202020204" pitchFamily="34" charset="0"/>
              </a:rPr>
            </a:br>
            <a:r>
              <a:rPr lang="en-US" altLang="ja-JP" sz="4000" b="1" dirty="0">
                <a:solidFill>
                  <a:srgbClr val="560401"/>
                </a:solidFill>
                <a:cs typeface="Arial" panose="020B0604020202020204" pitchFamily="34" charset="0"/>
              </a:rPr>
              <a:t>(Words Projected on Wall)</a:t>
            </a: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eaLnBrk="1" hangingPunct="1"/>
            <a:r>
              <a:rPr lang="en-US" altLang="en-US" b="1" dirty="0">
                <a:solidFill>
                  <a:srgbClr val="560401"/>
                </a:solidFill>
                <a:cs typeface="Arial" panose="020B0604020202020204" pitchFamily="34" charset="0"/>
              </a:rPr>
              <a:t>Let there be peace on earth</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And let it begin with me</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There be Peace on Earth</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The peace that was meant to be</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With God as our Father</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Brothers all are we</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me walk with my brother</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In perfect harmony.</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Peace begin with me</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this be the moment now.</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45720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326296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a:extLst>
              <a:ext uri="{FF2B5EF4-FFF2-40B4-BE49-F238E27FC236}">
                <a16:creationId xmlns:a16="http://schemas.microsoft.com/office/drawing/2014/main" id="{CBDDF4EC-066A-CFAC-EE63-989FA106F94C}"/>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6DEBB67E-F9CF-F08F-6D6D-E0C0A0A714E8}"/>
              </a:ext>
            </a:extLst>
          </p:cNvPr>
          <p:cNvSpPr>
            <a:spLocks noGrp="1"/>
          </p:cNvSpPr>
          <p:nvPr>
            <p:ph type="title"/>
          </p:nvPr>
        </p:nvSpPr>
        <p:spPr>
          <a:xfrm>
            <a:off x="152400" y="381000"/>
            <a:ext cx="8991600" cy="839788"/>
          </a:xfrm>
        </p:spPr>
        <p:txBody>
          <a:bodyPr>
            <a:normAutofit fontScale="90000"/>
          </a:bodyPr>
          <a:lstStyle/>
          <a:p>
            <a:pPr eaLnBrk="1" hangingPunct="1"/>
            <a:r>
              <a:rPr lang="en-US" altLang="en-US" b="1" dirty="0">
                <a:solidFill>
                  <a:srgbClr val="560401"/>
                </a:solidFill>
                <a:cs typeface="Arial" panose="020B0604020202020204" pitchFamily="34" charset="0"/>
              </a:rPr>
              <a:t>With ev’ry step I take</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this be my solemn vow</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To take each moment and live</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Each moment in peace eternally</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Let there be peace on earth</a:t>
            </a:r>
            <a:br>
              <a:rPr lang="en-US" altLang="en-US" b="1" dirty="0">
                <a:solidFill>
                  <a:srgbClr val="560401"/>
                </a:solidFill>
                <a:cs typeface="Arial" panose="020B0604020202020204" pitchFamily="34" charset="0"/>
              </a:rPr>
            </a:br>
            <a:r>
              <a:rPr lang="en-US" altLang="en-US" b="1" dirty="0">
                <a:solidFill>
                  <a:srgbClr val="560401"/>
                </a:solidFill>
                <a:cs typeface="Arial" panose="020B0604020202020204" pitchFamily="34" charset="0"/>
              </a:rPr>
              <a:t>And let it begin with me</a:t>
            </a:r>
            <a:br>
              <a:rPr lang="en-US" altLang="en-US" b="1" dirty="0">
                <a:solidFill>
                  <a:srgbClr val="560401"/>
                </a:solidFill>
                <a:cs typeface="Arial" panose="020B0604020202020204" pitchFamily="34" charset="0"/>
              </a:rPr>
            </a:br>
            <a:br>
              <a:rPr lang="en-US" altLang="en-US" b="1" dirty="0">
                <a:solidFill>
                  <a:srgbClr val="560401"/>
                </a:solidFill>
                <a:cs typeface="Arial" panose="020B0604020202020204" pitchFamily="34" charset="0"/>
              </a:rPr>
            </a:br>
            <a:br>
              <a:rPr lang="en-US" altLang="en-US" sz="2900" b="1" dirty="0">
                <a:solidFill>
                  <a:srgbClr val="560401"/>
                </a:solidFill>
                <a:latin typeface="Arial" panose="020B0604020202020204" pitchFamily="34" charset="0"/>
                <a:cs typeface="Arial" panose="020B0604020202020204" pitchFamily="34" charset="0"/>
              </a:rPr>
            </a:br>
            <a:br>
              <a:rPr lang="en-US" altLang="en-US" sz="2900" b="1" dirty="0">
                <a:solidFill>
                  <a:srgbClr val="560401"/>
                </a:solidFill>
                <a:cs typeface="Arial" panose="020B0604020202020204" pitchFamily="34" charset="0"/>
              </a:rPr>
            </a:br>
            <a:br>
              <a:rPr lang="en-US" altLang="ja-JP" sz="3200" b="1" dirty="0">
                <a:solidFill>
                  <a:srgbClr val="560401"/>
                </a:solidFill>
                <a:cs typeface="Arial" panose="020B0604020202020204" pitchFamily="34" charset="0"/>
              </a:rPr>
            </a:br>
            <a:endParaRPr lang="en-US" altLang="en-US" sz="3200" b="1" dirty="0">
              <a:solidFill>
                <a:srgbClr val="560401"/>
              </a:solidFill>
              <a:cs typeface="Arial" panose="020B0604020202020204" pitchFamily="34" charset="0"/>
            </a:endParaRPr>
          </a:p>
        </p:txBody>
      </p:sp>
      <p:sp>
        <p:nvSpPr>
          <p:cNvPr id="32771" name="TextBox 5">
            <a:extLst>
              <a:ext uri="{FF2B5EF4-FFF2-40B4-BE49-F238E27FC236}">
                <a16:creationId xmlns:a16="http://schemas.microsoft.com/office/drawing/2014/main" id="{B7252D00-2DCF-3F37-6CFE-1FA4DBFCADD9}"/>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182512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7FE401C-ADAD-96EA-FB09-6F5C2C7FBA65}"/>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5281D542-D554-38D1-9B34-1379A37BCD07}"/>
              </a:ext>
            </a:extLst>
          </p:cNvPr>
          <p:cNvSpPr>
            <a:spLocks noGrp="1"/>
          </p:cNvSpPr>
          <p:nvPr>
            <p:ph type="title"/>
          </p:nvPr>
        </p:nvSpPr>
        <p:spPr>
          <a:xfrm>
            <a:off x="381000" y="381000"/>
            <a:ext cx="8001000" cy="839788"/>
          </a:xfrm>
        </p:spPr>
        <p:txBody>
          <a:bodyPr>
            <a:normAutofit fontScale="90000"/>
          </a:bodyPr>
          <a:lstStyle/>
          <a:p>
            <a:pPr algn="ctr" eaLnBrk="1" hangingPunct="1"/>
            <a:r>
              <a:rPr lang="en-US" altLang="en-US" sz="4400" b="1" dirty="0">
                <a:solidFill>
                  <a:srgbClr val="560401"/>
                </a:solidFill>
                <a:latin typeface="Arial" panose="020B0604020202020204" pitchFamily="34" charset="0"/>
                <a:cs typeface="Arial" panose="020B0604020202020204" pitchFamily="34" charset="0"/>
              </a:rPr>
              <a:t>Worship Song</a:t>
            </a:r>
            <a:br>
              <a:rPr lang="en-US" altLang="en-US" sz="4000" b="1" dirty="0">
                <a:solidFill>
                  <a:srgbClr val="003399"/>
                </a:solidFill>
                <a:cs typeface="Arial" panose="020B0604020202020204" pitchFamily="34" charset="0"/>
              </a:rPr>
            </a:br>
            <a:br>
              <a:rPr lang="en-US" altLang="en-US" sz="4000" b="1" dirty="0">
                <a:solidFill>
                  <a:srgbClr val="003399"/>
                </a:solidFill>
                <a:cs typeface="Arial" panose="020B0604020202020204" pitchFamily="34" charset="0"/>
              </a:rPr>
            </a:br>
            <a:br>
              <a:rPr lang="en-US" altLang="en-US" sz="3200" b="1" dirty="0">
                <a:solidFill>
                  <a:srgbClr val="560401"/>
                </a:solidFill>
                <a:cs typeface="Arial" panose="020B0604020202020204" pitchFamily="34" charset="0"/>
              </a:rPr>
            </a:br>
            <a:br>
              <a:rPr lang="en-US" altLang="en-US" sz="32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“We Believe”</a:t>
            </a:r>
            <a:br>
              <a:rPr lang="en-US" altLang="en-US" sz="4000" b="1" dirty="0">
                <a:solidFill>
                  <a:schemeClr val="accent3">
                    <a:lumMod val="75000"/>
                  </a:schemeClr>
                </a:solidFill>
                <a:cs typeface="Arial" panose="020B0604020202020204" pitchFamily="34" charset="0"/>
              </a:rPr>
            </a:br>
            <a:br>
              <a:rPr lang="en-US" altLang="en-US" sz="4000" b="1" dirty="0">
                <a:solidFill>
                  <a:schemeClr val="accent3">
                    <a:lumMod val="75000"/>
                  </a:schemeClr>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Video</a:t>
            </a: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sz="3200" b="1" dirty="0">
                <a:solidFill>
                  <a:srgbClr val="003399"/>
                </a:solidFill>
                <a:cs typeface="Arial" panose="020B0604020202020204" pitchFamily="34" charset="0"/>
              </a:rPr>
            </a:br>
            <a:br>
              <a:rPr lang="en-US" altLang="en-US" b="1" dirty="0">
                <a:solidFill>
                  <a:srgbClr val="003399"/>
                </a:solidFill>
                <a:cs typeface="Arial" panose="020B0604020202020204" pitchFamily="34" charset="0"/>
              </a:rPr>
            </a:br>
            <a:endParaRPr lang="en-US" altLang="en-US" b="1" dirty="0">
              <a:solidFill>
                <a:srgbClr val="003399"/>
              </a:solidFill>
              <a:cs typeface="Arial" panose="020B0604020202020204" pitchFamily="34" charset="0"/>
            </a:endParaRPr>
          </a:p>
        </p:txBody>
      </p:sp>
      <p:sp>
        <p:nvSpPr>
          <p:cNvPr id="26627" name="TextBox 5">
            <a:extLst>
              <a:ext uri="{FF2B5EF4-FFF2-40B4-BE49-F238E27FC236}">
                <a16:creationId xmlns:a16="http://schemas.microsoft.com/office/drawing/2014/main" id="{2E866E0A-3B51-1D48-5378-11F117480FD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extLst>
      <p:ext uri="{BB962C8B-B14F-4D97-AF65-F5344CB8AC3E}">
        <p14:creationId xmlns:p14="http://schemas.microsoft.com/office/powerpoint/2010/main" val="179095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a:solidFill>
                  <a:srgbClr val="560401"/>
                </a:solidFill>
                <a:cs typeface="Arial" panose="020B0604020202020204" pitchFamily="34" charset="0"/>
              </a:rPr>
              <a:t>Call to Worship</a:t>
            </a:r>
            <a:br>
              <a:rPr lang="en-US" altLang="en-US" sz="4000" b="1">
                <a:solidFill>
                  <a:srgbClr val="003399"/>
                </a:solidFill>
                <a:latin typeface="Arial" panose="020B0604020202020204" pitchFamily="34" charset="0"/>
                <a:cs typeface="Arial" panose="020B0604020202020204" pitchFamily="34" charset="0"/>
              </a:rPr>
            </a:br>
            <a:br>
              <a:rPr lang="en-US" altLang="en-US" sz="1800">
                <a:solidFill>
                  <a:srgbClr val="003399"/>
                </a:solidFill>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latin typeface="Arial" panose="020B0604020202020204" pitchFamily="34" charset="0"/>
                <a:cs typeface="Arial" panose="020B0604020202020204" pitchFamily="34" charset="0"/>
              </a:rPr>
            </a:br>
            <a:endParaRPr lang="en-US" altLang="en-US" b="1">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152400" y="762000"/>
            <a:ext cx="8305800" cy="4031873"/>
          </a:xfrm>
          <a:prstGeom prst="rect">
            <a:avLst/>
          </a:prstGeom>
          <a:noFill/>
        </p:spPr>
        <p:txBody>
          <a:bodyPr>
            <a:spAutoFit/>
          </a:bodyPr>
          <a:lstStyle/>
          <a:p>
            <a:pPr>
              <a:defRPr/>
            </a:pPr>
            <a:r>
              <a:rPr lang="en-US" altLang="en-US" sz="3200" dirty="0">
                <a:solidFill>
                  <a:schemeClr val="accent3">
                    <a:lumMod val="75000"/>
                  </a:schemeClr>
                </a:solidFill>
              </a:rPr>
              <a:t>Leader:  Despite how things may seem—God is good all the time</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All the time—God is good</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dirty="0">
                <a:solidFill>
                  <a:schemeClr val="accent3">
                    <a:lumMod val="75000"/>
                  </a:schemeClr>
                </a:solidFill>
              </a:rPr>
              <a:t>Leader:  The Lord be with you</a:t>
            </a:r>
            <a:br>
              <a:rPr lang="en-US" altLang="en-US" sz="3200" dirty="0">
                <a:solidFill>
                  <a:schemeClr val="accent3">
                    <a:lumMod val="75000"/>
                  </a:schemeClr>
                </a:solidFill>
              </a:rPr>
            </a:br>
            <a:br>
              <a:rPr lang="en-US" altLang="en-US" sz="3200" dirty="0">
                <a:solidFill>
                  <a:schemeClr val="accent3">
                    <a:lumMod val="75000"/>
                  </a:schemeClr>
                </a:solidFill>
              </a:rPr>
            </a:br>
            <a:r>
              <a:rPr lang="en-US" altLang="en-US" sz="3200" b="1" dirty="0">
                <a:solidFill>
                  <a:schemeClr val="accent3">
                    <a:lumMod val="75000"/>
                  </a:schemeClr>
                </a:solidFill>
              </a:rPr>
              <a:t>People:  Also with you</a:t>
            </a:r>
            <a:endParaRPr lang="en-US" sz="3200" dirty="0">
              <a:solidFill>
                <a:schemeClr val="accent3">
                  <a:lumMod val="75000"/>
                </a:schemeClr>
              </a:solidFill>
              <a:latin typeface="+mn-lt"/>
              <a:ea typeface="MS PGothic" charset="0"/>
              <a:cs typeface="MS P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6B1F672A-4222-6F37-D1F1-651DBF4B44B6}"/>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F220A6D-85C8-5C44-112F-D0B5544FABAF}"/>
              </a:ext>
            </a:extLst>
          </p:cNvPr>
          <p:cNvSpPr>
            <a:spLocks noGrp="1"/>
          </p:cNvSpPr>
          <p:nvPr>
            <p:ph type="title"/>
          </p:nvPr>
        </p:nvSpPr>
        <p:spPr>
          <a:xfrm>
            <a:off x="-22225" y="0"/>
            <a:ext cx="8534400" cy="1320800"/>
          </a:xfrm>
        </p:spPr>
        <p:txBody>
          <a:bodyPr>
            <a:normAutofit fontScale="90000"/>
          </a:bodyPr>
          <a:lstStyle/>
          <a:p>
            <a:pPr algn="ctr" eaLnBrk="1" hangingPunct="1"/>
            <a:r>
              <a:rPr lang="en-US" altLang="en-US" sz="4000" b="1" dirty="0">
                <a:solidFill>
                  <a:srgbClr val="560401"/>
                </a:solidFill>
                <a:cs typeface="Arial" panose="020B0604020202020204" pitchFamily="34" charset="0"/>
              </a:rPr>
              <a:t>Unison Prayer</a:t>
            </a:r>
            <a:br>
              <a:rPr lang="en-US" altLang="en-US" sz="4000" b="1" dirty="0">
                <a:solidFill>
                  <a:srgbClr val="003399"/>
                </a:solidFill>
                <a:latin typeface="Arial" panose="020B0604020202020204" pitchFamily="34" charset="0"/>
                <a:cs typeface="Arial" panose="020B0604020202020204" pitchFamily="34" charset="0"/>
              </a:rPr>
            </a:br>
            <a:br>
              <a:rPr lang="en-US" altLang="en-US" sz="1800" dirty="0">
                <a:solidFill>
                  <a:srgbClr val="003399"/>
                </a:solidFill>
              </a:rPr>
            </a:br>
            <a:br>
              <a:rPr lang="en-US" altLang="en-US" sz="3200" b="1" dirty="0">
                <a:solidFill>
                  <a:srgbClr val="560401"/>
                </a:solidFill>
                <a:latin typeface="Arial" panose="020B0604020202020204" pitchFamily="34" charset="0"/>
                <a:cs typeface="Arial" panose="020B0604020202020204" pitchFamily="34" charset="0"/>
              </a:rPr>
            </a:br>
            <a:br>
              <a:rPr lang="en-US" altLang="en-US" b="1" dirty="0">
                <a:solidFill>
                  <a:srgbClr val="003399"/>
                </a:solidFill>
                <a:latin typeface="Arial" panose="020B0604020202020204" pitchFamily="34" charset="0"/>
                <a:cs typeface="Arial" panose="020B0604020202020204" pitchFamily="34" charset="0"/>
              </a:rPr>
            </a:br>
            <a:endParaRPr lang="en-US" altLang="en-US" b="1" dirty="0">
              <a:solidFill>
                <a:srgbClr val="003399"/>
              </a:solidFill>
              <a:latin typeface="Arial" panose="020B0604020202020204" pitchFamily="34" charset="0"/>
              <a:cs typeface="Arial" panose="020B0604020202020204" pitchFamily="34" charset="0"/>
            </a:endParaRPr>
          </a:p>
        </p:txBody>
      </p:sp>
      <p:sp>
        <p:nvSpPr>
          <p:cNvPr id="22531" name="TextBox 5">
            <a:extLst>
              <a:ext uri="{FF2B5EF4-FFF2-40B4-BE49-F238E27FC236}">
                <a16:creationId xmlns:a16="http://schemas.microsoft.com/office/drawing/2014/main" id="{BFBF5C21-DF1F-EF56-0B2B-43D8AE34954E}"/>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D7AAAA56-78A8-8345-26A3-28AFF7DDED7B}"/>
              </a:ext>
            </a:extLst>
          </p:cNvPr>
          <p:cNvSpPr txBox="1"/>
          <p:nvPr/>
        </p:nvSpPr>
        <p:spPr>
          <a:xfrm>
            <a:off x="206375" y="1320800"/>
            <a:ext cx="8305800" cy="3046988"/>
          </a:xfrm>
          <a:prstGeom prst="rect">
            <a:avLst/>
          </a:prstGeom>
          <a:noFill/>
        </p:spPr>
        <p:txBody>
          <a:bodyPr>
            <a:spAutoFit/>
          </a:bodyPr>
          <a:lstStyle/>
          <a:p>
            <a:r>
              <a:rPr lang="en-US" altLang="en-US" sz="3200" b="1" dirty="0">
                <a:solidFill>
                  <a:schemeClr val="accent3">
                    <a:lumMod val="75000"/>
                  </a:schemeClr>
                </a:solidFill>
                <a:latin typeface="Trebuchet MS" panose="020B0703020202090204" pitchFamily="34" charset="0"/>
              </a:rPr>
              <a:t>Almighty God, we gather to meet with </a:t>
            </a:r>
          </a:p>
          <a:p>
            <a:r>
              <a:rPr lang="en-US" altLang="en-US" sz="3200" b="1" dirty="0">
                <a:solidFill>
                  <a:schemeClr val="accent3">
                    <a:lumMod val="75000"/>
                  </a:schemeClr>
                </a:solidFill>
                <a:latin typeface="Trebuchet MS" panose="020B0703020202090204" pitchFamily="34" charset="0"/>
              </a:rPr>
              <a:t>You for you are worthy of our praise. Cast out any distraction within us and around us that would keep us from truly worshiping You. Holy Spirit make us One. In Jesus’ name—Amen!</a:t>
            </a:r>
            <a:endParaRPr lang="en-US" altLang="en-US" sz="3200" dirty="0">
              <a:solidFill>
                <a:schemeClr val="accent3">
                  <a:lumMod val="75000"/>
                </a:schemeClr>
              </a:solidFill>
              <a:latin typeface="Trebuchet MS" panose="020B0703020202090204" pitchFamily="34" charset="0"/>
            </a:endParaRPr>
          </a:p>
        </p:txBody>
      </p:sp>
    </p:spTree>
    <p:extLst>
      <p:ext uri="{BB962C8B-B14F-4D97-AF65-F5344CB8AC3E}">
        <p14:creationId xmlns:p14="http://schemas.microsoft.com/office/powerpoint/2010/main" val="25585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12552E17-4BE7-F1F6-49B5-701F13720204}"/>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2A5039D4-87C3-FE3B-F58C-59165222527A}"/>
              </a:ext>
            </a:extLst>
          </p:cNvPr>
          <p:cNvSpPr>
            <a:spLocks noGrp="1"/>
          </p:cNvSpPr>
          <p:nvPr>
            <p:ph type="title"/>
          </p:nvPr>
        </p:nvSpPr>
        <p:spPr>
          <a:xfrm>
            <a:off x="0" y="381000"/>
            <a:ext cx="9144000" cy="839788"/>
          </a:xfrm>
        </p:spPr>
        <p:txBody>
          <a:bodyPr>
            <a:normAutofit fontScale="90000"/>
          </a:bodyPr>
          <a:lstStyle/>
          <a:p>
            <a:pPr algn="ctr" eaLnBrk="1" hangingPunct="1"/>
            <a:r>
              <a:rPr lang="en-US" altLang="en-US" sz="4400" b="1" dirty="0">
                <a:solidFill>
                  <a:srgbClr val="560401"/>
                </a:solidFill>
                <a:cs typeface="Arial" panose="020B0604020202020204" pitchFamily="34" charset="0"/>
              </a:rPr>
              <a:t>Hymn</a:t>
            </a:r>
            <a:br>
              <a:rPr lang="en-US" altLang="en-US" sz="2300" b="1" dirty="0">
                <a:solidFill>
                  <a:srgbClr val="560401"/>
                </a:solidFill>
                <a:cs typeface="Arial" panose="020B0604020202020204" pitchFamily="34" charset="0"/>
              </a:rPr>
            </a:br>
            <a:br>
              <a:rPr lang="en-US" altLang="en-US" sz="2300" b="1" dirty="0">
                <a:solidFill>
                  <a:srgbClr val="560401"/>
                </a:solidFill>
                <a:cs typeface="Arial" panose="020B0604020202020204" pitchFamily="34" charset="0"/>
              </a:rPr>
            </a:br>
            <a:br>
              <a:rPr lang="en-US" altLang="en-US" sz="2900" dirty="0">
                <a:solidFill>
                  <a:srgbClr val="560401"/>
                </a:solidFill>
                <a:cs typeface="Arial" panose="020B0604020202020204" pitchFamily="34" charset="0"/>
              </a:rPr>
            </a:br>
            <a:br>
              <a:rPr lang="en-US" altLang="en-US" sz="2900" b="1" dirty="0">
                <a:solidFill>
                  <a:srgbClr val="560401"/>
                </a:solidFill>
                <a:cs typeface="Arial" panose="020B0604020202020204" pitchFamily="34" charset="0"/>
              </a:rPr>
            </a:br>
            <a:r>
              <a:rPr lang="en-US" altLang="en-US" sz="4000" b="1" dirty="0">
                <a:solidFill>
                  <a:schemeClr val="accent3">
                    <a:lumMod val="75000"/>
                  </a:schemeClr>
                </a:solidFill>
                <a:cs typeface="Arial" panose="020B0604020202020204" pitchFamily="34" charset="0"/>
              </a:rPr>
              <a:t>“When Morning Gilds the Skies</a:t>
            </a:r>
            <a:r>
              <a:rPr lang="en-US" altLang="en-US" sz="4000" b="1" dirty="0">
                <a:solidFill>
                  <a:schemeClr val="accent3">
                    <a:lumMod val="75000"/>
                  </a:schemeClr>
                </a:solidFill>
              </a:rPr>
              <a:t>”</a:t>
            </a:r>
            <a:r>
              <a:rPr lang="en-US" altLang="ja-JP" sz="4000" b="1" dirty="0">
                <a:solidFill>
                  <a:schemeClr val="accent3">
                    <a:lumMod val="75000"/>
                  </a:schemeClr>
                </a:solidFill>
              </a:rPr>
              <a:t>	</a:t>
            </a:r>
            <a:r>
              <a:rPr lang="en-US" altLang="ja-JP" sz="2900" b="1" dirty="0">
                <a:solidFill>
                  <a:schemeClr val="accent3">
                    <a:lumMod val="75000"/>
                  </a:schemeClr>
                </a:solidFill>
              </a:rPr>
              <a:t>	</a:t>
            </a:r>
            <a:br>
              <a:rPr lang="en-US" altLang="ja-JP" sz="2900" b="1" dirty="0">
                <a:solidFill>
                  <a:schemeClr val="accent3">
                    <a:lumMod val="75000"/>
                  </a:schemeClr>
                </a:solidFill>
                <a:cs typeface="Arial" panose="020B0604020202020204" pitchFamily="34" charset="0"/>
              </a:rPr>
            </a:br>
            <a:br>
              <a:rPr lang="en-US" altLang="ja-JP" sz="2900" b="1" dirty="0">
                <a:solidFill>
                  <a:schemeClr val="accent3">
                    <a:lumMod val="75000"/>
                  </a:schemeClr>
                </a:solidFill>
                <a:cs typeface="Arial" panose="020B0604020202020204" pitchFamily="34" charset="0"/>
              </a:rPr>
            </a:br>
            <a:r>
              <a:rPr lang="en-US" altLang="ja-JP" sz="4000" b="1" dirty="0">
                <a:solidFill>
                  <a:schemeClr val="accent3">
                    <a:lumMod val="75000"/>
                  </a:schemeClr>
                </a:solidFill>
                <a:cs typeface="Arial" panose="020B0604020202020204" pitchFamily="34" charset="0"/>
              </a:rPr>
              <a:t>#215</a:t>
            </a:r>
            <a:br>
              <a:rPr lang="en-US" altLang="ja-JP" sz="2900" b="1" dirty="0">
                <a:solidFill>
                  <a:srgbClr val="560401"/>
                </a:solidFill>
                <a:cs typeface="Arial" panose="020B0604020202020204" pitchFamily="34" charset="0"/>
              </a:rPr>
            </a:br>
            <a:endParaRPr lang="en-US" altLang="en-US" sz="2900" b="1" dirty="0">
              <a:solidFill>
                <a:srgbClr val="560401"/>
              </a:solidFill>
              <a:cs typeface="Arial" panose="020B0604020202020204" pitchFamily="34" charset="0"/>
            </a:endParaRPr>
          </a:p>
        </p:txBody>
      </p:sp>
      <p:sp>
        <p:nvSpPr>
          <p:cNvPr id="23555" name="TextBox 5">
            <a:extLst>
              <a:ext uri="{FF2B5EF4-FFF2-40B4-BE49-F238E27FC236}">
                <a16:creationId xmlns:a16="http://schemas.microsoft.com/office/drawing/2014/main" id="{FF959309-6548-A11F-5812-4E0F019081D2}"/>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6001643"/>
          </a:xfrm>
          <a:prstGeom prst="rect">
            <a:avLst/>
          </a:prstGeom>
          <a:noFill/>
        </p:spPr>
        <p:txBody>
          <a:bodyPr>
            <a:spAutoFit/>
          </a:bodyPr>
          <a:lstStyle/>
          <a:p>
            <a:endParaRPr lang="en-US" altLang="en-US" sz="3200" b="1" dirty="0">
              <a:solidFill>
                <a:schemeClr val="accent3"/>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Lord God,</a:t>
            </a:r>
            <a:endParaRPr lang="en-US" altLang="en-US" sz="3200" dirty="0">
              <a:solidFill>
                <a:schemeClr val="accent3">
                  <a:lumMod val="75000"/>
                </a:schemeClr>
              </a:solidFill>
              <a:latin typeface="Trebuchet MS" panose="020B0703020202090204" pitchFamily="34" charset="0"/>
            </a:endParaRPr>
          </a:p>
          <a:p>
            <a:r>
              <a:rPr lang="en-US" altLang="en-US" sz="3200" b="1" dirty="0">
                <a:solidFill>
                  <a:schemeClr val="accent3">
                    <a:lumMod val="75000"/>
                  </a:schemeClr>
                </a:solidFill>
                <a:latin typeface="Trebuchet MS" panose="020B0703020202090204" pitchFamily="34" charset="0"/>
              </a:rPr>
              <a:t>In times of comfort and challenge, we have turned to idols instead of turning to You.</a:t>
            </a:r>
            <a:r>
              <a:rPr lang="en-US" altLang="en-US" sz="3200" dirty="0">
                <a:solidFill>
                  <a:schemeClr val="accent3">
                    <a:lumMod val="75000"/>
                  </a:schemeClr>
                </a:solidFill>
                <a:latin typeface="Trebuchet MS" panose="020B0703020202090204" pitchFamily="34" charset="0"/>
              </a:rPr>
              <a:t>  </a:t>
            </a:r>
            <a:r>
              <a:rPr lang="en-US" altLang="en-US" sz="3200" b="1" dirty="0">
                <a:solidFill>
                  <a:schemeClr val="accent3">
                    <a:lumMod val="75000"/>
                  </a:schemeClr>
                </a:solidFill>
                <a:latin typeface="Trebuchet MS" panose="020B0703020202090204" pitchFamily="34" charset="0"/>
              </a:rPr>
              <a:t>We have chosen ways that provide us with pleasure instead of following Your purpose for our lives. We have been too concerned with our desires and our wellbeing to be concerned with the pain of Your people that are all around us. Forgive us for our selfishness. Forgive us</a:t>
            </a:r>
            <a:endParaRPr lang="en-US" altLang="en-US" sz="3200" dirty="0">
              <a:solidFill>
                <a:schemeClr val="accent3">
                  <a:lumMod val="75000"/>
                </a:schemeClr>
              </a:solidFill>
              <a:latin typeface="Trebuchet MS" panose="020B0703020202090204" pitchFamily="34" charset="0"/>
            </a:endParaRPr>
          </a:p>
          <a:p>
            <a:pPr>
              <a:defRPr/>
            </a:pPr>
            <a:endParaRPr lang="en-US" sz="3200" dirty="0">
              <a:solidFill>
                <a:srgbClr val="003399"/>
              </a:solidFill>
              <a:latin typeface="+mn-lt"/>
              <a:ea typeface="MS PGothic" charset="0"/>
              <a:cs typeface="MS PGothic"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Confession </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4031873"/>
          </a:xfrm>
          <a:prstGeom prst="rect">
            <a:avLst/>
          </a:prstGeom>
          <a:noFill/>
        </p:spPr>
        <p:txBody>
          <a:bodyPr>
            <a:spAutoFit/>
          </a:bodyPr>
          <a:lstStyle/>
          <a:p>
            <a:endParaRPr lang="en-US" altLang="en-US" sz="3200" b="1" dirty="0">
              <a:solidFill>
                <a:schemeClr val="accent3"/>
              </a:solidFill>
              <a:latin typeface="+mj-lt"/>
            </a:endParaRPr>
          </a:p>
          <a:p>
            <a:pPr>
              <a:defRPr/>
            </a:pPr>
            <a:r>
              <a:rPr lang="en-US" sz="3200" b="1" dirty="0">
                <a:solidFill>
                  <a:schemeClr val="accent3">
                    <a:lumMod val="75000"/>
                  </a:schemeClr>
                </a:solidFill>
                <a:latin typeface="+mj-lt"/>
                <a:ea typeface="MS PGothic" charset="0"/>
                <a:cs typeface="MS PGothic" charset="0"/>
              </a:rPr>
              <a:t>for our pride. Forgive us for our anger. Forgive us for our lust. Forgive us for willingly doing what is wrong instead of clinging to what is right in Your eyes.</a:t>
            </a:r>
          </a:p>
          <a:p>
            <a:pPr>
              <a:defRPr/>
            </a:pPr>
            <a:endParaRPr lang="en-US" sz="3200" b="1" dirty="0">
              <a:solidFill>
                <a:schemeClr val="accent3">
                  <a:lumMod val="75000"/>
                </a:schemeClr>
              </a:solidFill>
              <a:latin typeface="+mj-lt"/>
              <a:ea typeface="MS PGothic" charset="0"/>
              <a:cs typeface="MS PGothic" charset="0"/>
            </a:endParaRPr>
          </a:p>
          <a:p>
            <a:pPr>
              <a:defRPr/>
            </a:pPr>
            <a:r>
              <a:rPr lang="en-US" sz="3200" dirty="0">
                <a:solidFill>
                  <a:schemeClr val="accent3">
                    <a:lumMod val="75000"/>
                  </a:schemeClr>
                </a:solidFill>
                <a:latin typeface="+mj-lt"/>
                <a:ea typeface="MS PGothic" charset="0"/>
                <a:cs typeface="MS PGothic" charset="0"/>
              </a:rPr>
              <a:t>Time of silence</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162419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2B88D3E0-DF99-92CC-B48A-8F30F2D8B3A8}"/>
              </a:ext>
            </a:extLst>
          </p:cNvPr>
          <p:cNvSpPr txBox="1">
            <a:spLocks noChangeArrowheads="1"/>
          </p:cNvSpPr>
          <p:nvPr/>
        </p:nvSpPr>
        <p:spPr bwMode="auto">
          <a:xfrm>
            <a:off x="-20638" y="2286000"/>
            <a:ext cx="89916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en-US" altLang="en-US" sz="3600">
                <a:solidFill>
                  <a:srgbClr val="002060"/>
                </a:solidFill>
                <a:latin typeface="Arial" panose="020B0604020202020204" pitchFamily="34" charset="0"/>
                <a:cs typeface="Arial" panose="020B0604020202020204" pitchFamily="34" charset="0"/>
              </a:rPr>
              <a:t> </a:t>
            </a:r>
          </a:p>
        </p:txBody>
      </p:sp>
      <p:sp>
        <p:nvSpPr>
          <p:cNvPr id="7171" name="Title 3">
            <a:extLst>
              <a:ext uri="{FF2B5EF4-FFF2-40B4-BE49-F238E27FC236}">
                <a16:creationId xmlns:a16="http://schemas.microsoft.com/office/drawing/2014/main" id="{7E495F5B-2F2D-5FFA-C86B-EEB9FB7B17DA}"/>
              </a:ext>
            </a:extLst>
          </p:cNvPr>
          <p:cNvSpPr>
            <a:spLocks noGrp="1"/>
          </p:cNvSpPr>
          <p:nvPr>
            <p:ph type="title"/>
          </p:nvPr>
        </p:nvSpPr>
        <p:spPr>
          <a:xfrm>
            <a:off x="-22225" y="0"/>
            <a:ext cx="8991600" cy="839788"/>
          </a:xfrm>
        </p:spPr>
        <p:txBody>
          <a:bodyPr>
            <a:normAutofit fontScale="90000"/>
          </a:bodyPr>
          <a:lstStyle/>
          <a:p>
            <a:pPr algn="ctr" eaLnBrk="1" hangingPunct="1">
              <a:lnSpc>
                <a:spcPct val="70000"/>
              </a:lnSpc>
            </a:pP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4000" b="1">
                <a:solidFill>
                  <a:srgbClr val="003399"/>
                </a:solidFill>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sz="3200" b="1">
                <a:solidFill>
                  <a:srgbClr val="560401"/>
                </a:solidFill>
                <a:latin typeface="Arial" panose="020B0604020202020204" pitchFamily="34" charset="0"/>
                <a:cs typeface="Arial" panose="020B0604020202020204" pitchFamily="34" charset="0"/>
              </a:rPr>
            </a:br>
            <a:br>
              <a:rPr lang="en-US" altLang="en-US" b="1">
                <a:solidFill>
                  <a:srgbClr val="003399"/>
                </a:solidFill>
                <a:cs typeface="Arial" panose="020B0604020202020204" pitchFamily="34" charset="0"/>
              </a:rPr>
            </a:br>
            <a:endParaRPr lang="en-US" altLang="en-US" b="1">
              <a:solidFill>
                <a:srgbClr val="003399"/>
              </a:solidFill>
              <a:cs typeface="Arial" panose="020B0604020202020204" pitchFamily="34" charset="0"/>
            </a:endParaRPr>
          </a:p>
        </p:txBody>
      </p:sp>
      <p:sp>
        <p:nvSpPr>
          <p:cNvPr id="24579" name="TextBox 5">
            <a:extLst>
              <a:ext uri="{FF2B5EF4-FFF2-40B4-BE49-F238E27FC236}">
                <a16:creationId xmlns:a16="http://schemas.microsoft.com/office/drawing/2014/main" id="{45B90444-2DA0-A96C-B9FD-E632D4EC0C4F}"/>
              </a:ext>
            </a:extLst>
          </p:cNvPr>
          <p:cNvSpPr txBox="1">
            <a:spLocks noChangeArrowheads="1"/>
          </p:cNvSpPr>
          <p:nvPr/>
        </p:nvSpPr>
        <p:spPr bwMode="auto">
          <a:xfrm>
            <a:off x="0" y="51816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solidFill>
                <a:srgbClr val="FFFFFF"/>
              </a:solidFill>
            </a:endParaRPr>
          </a:p>
          <a:p>
            <a:pPr eaLnBrk="1" hangingPunct="1"/>
            <a:endParaRPr lang="en-US" altLang="en-US" sz="2000"/>
          </a:p>
        </p:txBody>
      </p:sp>
      <p:sp>
        <p:nvSpPr>
          <p:cNvPr id="2" name="TextBox 1">
            <a:extLst>
              <a:ext uri="{FF2B5EF4-FFF2-40B4-BE49-F238E27FC236}">
                <a16:creationId xmlns:a16="http://schemas.microsoft.com/office/drawing/2014/main" id="{32506530-7113-472C-BA58-66C282C63B39}"/>
              </a:ext>
            </a:extLst>
          </p:cNvPr>
          <p:cNvSpPr txBox="1"/>
          <p:nvPr/>
        </p:nvSpPr>
        <p:spPr>
          <a:xfrm>
            <a:off x="0" y="0"/>
            <a:ext cx="8701088" cy="1692771"/>
          </a:xfrm>
          <a:prstGeom prst="rect">
            <a:avLst/>
          </a:prstGeom>
          <a:noFill/>
        </p:spPr>
        <p:txBody>
          <a:bodyPr>
            <a:spAutoFit/>
          </a:bodyPr>
          <a:lstStyle/>
          <a:p>
            <a:pPr algn="ctr">
              <a:defRPr/>
            </a:pPr>
            <a:r>
              <a:rPr lang="en-US" sz="4000" b="1" dirty="0">
                <a:solidFill>
                  <a:srgbClr val="560401"/>
                </a:solidFill>
                <a:latin typeface="+mj-lt"/>
                <a:ea typeface="MS PGothic" charset="0"/>
                <a:cs typeface="MS PGothic" charset="0"/>
              </a:rPr>
              <a:t>Unison Prayer of Response</a:t>
            </a:r>
          </a:p>
          <a:p>
            <a:pPr algn="ctr">
              <a:defRPr/>
            </a:pPr>
            <a:endParaRPr lang="en-US" sz="4000" b="1" dirty="0">
              <a:solidFill>
                <a:srgbClr val="560401"/>
              </a:solidFill>
              <a:latin typeface="+mj-lt"/>
              <a:ea typeface="MS PGothic" charset="0"/>
              <a:cs typeface="MS PGothic" charset="0"/>
            </a:endParaRPr>
          </a:p>
          <a:p>
            <a:pPr algn="ctr">
              <a:defRPr/>
            </a:pPr>
            <a:r>
              <a:rPr lang="en-US" b="1" dirty="0">
                <a:solidFill>
                  <a:srgbClr val="800000"/>
                </a:solidFill>
                <a:latin typeface="+mj-lt"/>
                <a:ea typeface="MS PGothic" charset="0"/>
                <a:cs typeface="MS PGothic" charset="0"/>
              </a:rPr>
              <a:t> </a:t>
            </a:r>
          </a:p>
        </p:txBody>
      </p:sp>
      <p:sp>
        <p:nvSpPr>
          <p:cNvPr id="3" name="TextBox 2">
            <a:extLst>
              <a:ext uri="{FF2B5EF4-FFF2-40B4-BE49-F238E27FC236}">
                <a16:creationId xmlns:a16="http://schemas.microsoft.com/office/drawing/2014/main" id="{68B8DCC0-5D09-92C4-3B6C-2390F3E61899}"/>
              </a:ext>
            </a:extLst>
          </p:cNvPr>
          <p:cNvSpPr txBox="1"/>
          <p:nvPr/>
        </p:nvSpPr>
        <p:spPr>
          <a:xfrm>
            <a:off x="311944" y="692968"/>
            <a:ext cx="8077200" cy="6124754"/>
          </a:xfrm>
          <a:prstGeom prst="rect">
            <a:avLst/>
          </a:prstGeom>
          <a:noFill/>
        </p:spPr>
        <p:txBody>
          <a:bodyPr>
            <a:spAutoFit/>
          </a:bodyPr>
          <a:lstStyle/>
          <a:p>
            <a:r>
              <a:rPr lang="en-US" altLang="en-US" sz="3000" b="1" dirty="0">
                <a:solidFill>
                  <a:schemeClr val="accent3">
                    <a:lumMod val="75000"/>
                  </a:schemeClr>
                </a:solidFill>
                <a:latin typeface="Trebuchet MS" panose="020B0703020202090204" pitchFamily="34" charset="0"/>
              </a:rPr>
              <a:t>Create in us a pure heart, O God and renew a steadfast spirit within us. Do not cast us from your presence or take your Holy Spirit from us. Restore to us the joy of your salvation and grant us a willing spirit, to sustain us.</a:t>
            </a:r>
            <a:endParaRPr lang="en-US" altLang="en-US" sz="3000" dirty="0">
              <a:solidFill>
                <a:schemeClr val="accent3">
                  <a:lumMod val="75000"/>
                </a:schemeClr>
              </a:solidFill>
              <a:latin typeface="Trebuchet MS" panose="020B0703020202090204" pitchFamily="34" charset="0"/>
            </a:endParaRPr>
          </a:p>
          <a:p>
            <a:r>
              <a:rPr lang="en-US" altLang="en-US" sz="3000" dirty="0">
                <a:solidFill>
                  <a:schemeClr val="accent3">
                    <a:lumMod val="75000"/>
                  </a:schemeClr>
                </a:solidFill>
                <a:latin typeface="Trebuchet MS" panose="020B0703020202090204" pitchFamily="34" charset="0"/>
              </a:rPr>
              <a:t> </a:t>
            </a:r>
          </a:p>
          <a:p>
            <a:r>
              <a:rPr lang="en-US" altLang="en-US" sz="3000" dirty="0">
                <a:solidFill>
                  <a:schemeClr val="accent3">
                    <a:lumMod val="75000"/>
                  </a:schemeClr>
                </a:solidFill>
                <a:latin typeface="Trebuchet MS" panose="020B0703020202090204" pitchFamily="34" charset="0"/>
              </a:rPr>
              <a:t>Leader:  Beloved of the Lord God. As far as the North is from the South and the East is from the West—that is how far God has removed our sins from us. In the name of Jesus Christ, we are forgiven—Amen!</a:t>
            </a:r>
          </a:p>
          <a:p>
            <a:pPr>
              <a:defRPr/>
            </a:pPr>
            <a:endParaRPr lang="en-US" sz="3200" dirty="0">
              <a:solidFill>
                <a:srgbClr val="003399"/>
              </a:solidFill>
              <a:latin typeface="+mn-lt"/>
              <a:ea typeface="MS PGothic" charset="0"/>
              <a:cs typeface="MS PGothic" charset="0"/>
            </a:endParaRPr>
          </a:p>
        </p:txBody>
      </p:sp>
    </p:spTree>
    <p:extLst>
      <p:ext uri="{BB962C8B-B14F-4D97-AF65-F5344CB8AC3E}">
        <p14:creationId xmlns:p14="http://schemas.microsoft.com/office/powerpoint/2010/main" val="2708408148"/>
      </p:ext>
    </p:extLst>
  </p:cSld>
  <p:clrMapOvr>
    <a:masterClrMapping/>
  </p:clrMapOvr>
</p:sld>
</file>

<file path=ppt/theme/theme1.xml><?xml version="1.0" encoding="utf-8"?>
<a:theme xmlns:a="http://schemas.openxmlformats.org/drawingml/2006/main" name="Fall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Fall Theme.thmx</Template>
  <TotalTime>41924</TotalTime>
  <Words>1411</Words>
  <Application>Microsoft Macintosh PowerPoint</Application>
  <PresentationFormat>On-screen Show (4:3)</PresentationFormat>
  <Paragraphs>174</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Century Gothic</vt:lpstr>
      <vt:lpstr>Trebuchet MS</vt:lpstr>
      <vt:lpstr>Wingdings 3</vt:lpstr>
      <vt:lpstr>Fall Theme</vt:lpstr>
      <vt:lpstr>PowerPoint Presentation</vt:lpstr>
      <vt:lpstr>Worship Song    “We Believe”  Video        </vt:lpstr>
      <vt:lpstr>Worship Song    “We Believe”  Video        </vt:lpstr>
      <vt:lpstr>Call to Worship    </vt:lpstr>
      <vt:lpstr>Unison Prayer    </vt:lpstr>
      <vt:lpstr>Hymn    “When Morning Gilds the Skies”    #215 </vt:lpstr>
      <vt:lpstr>      </vt:lpstr>
      <vt:lpstr>      </vt:lpstr>
      <vt:lpstr>      </vt:lpstr>
      <vt:lpstr> Time of Testimony and Prayer         </vt:lpstr>
      <vt:lpstr> The Offering      </vt:lpstr>
      <vt:lpstr>Worship Song    “Jesus at the Center of It All”  Video        </vt:lpstr>
      <vt:lpstr>Worship Song    “Jesus at the Center of It All”  Video        </vt:lpstr>
      <vt:lpstr>PowerPoint Presentation</vt:lpstr>
      <vt:lpstr>PowerPoint Presentation</vt:lpstr>
      <vt:lpstr>PowerPoint Presentation</vt:lpstr>
      <vt:lpstr>PowerPoint Presentation</vt:lpstr>
      <vt:lpstr>PowerPoint Presentation</vt:lpstr>
      <vt:lpstr>             Sacrament of Communion Leader: Though we are different—we are the same   People: We are loved, judged, and forgiven by Jesus Christ   Leader: Though our Father’s house has many rooms, and his dinner table includes all his children   People: God knows us all by name and He has written the stories of our lives   Leader: Through our brokenness and pride, we have divided ourselves   People: Thanks be to the Spirit who makes us One in Christ and One with each other. Lord make us One!   </vt:lpstr>
      <vt:lpstr>                    Apostles Creed We believe in God, the Father almighty, maker of heaven and earth; And in Jesus Christ, his only Son, our Lord; who was conceived by the Holy Spirit, born of the Virgin Mary, suffered under Pontius Pilate, was crucified, dead, and buried. He descended into hell. The third day he rose again from the dead. He ascended into heaven, and sitteth on the right hand of God the Father almighty.      </vt:lpstr>
      <vt:lpstr>                    Apostles Creed From thence he shall come to judge the quick and the dead. I believe in the Holy Spirit, the holy catholic Church*, the communion of saints, the forgiveness of sins, the resurrection of the body, and the life everlasting. Amen.     </vt:lpstr>
      <vt:lpstr>Hymn    “Let There Be Peace on Earth”  (Words Projected on Wall) </vt:lpstr>
      <vt:lpstr>Let there be peace on earth And let it begin with me Let There be Peace on Earth The peace that was meant to be  With God as our Father Brothers all are we Let me walk with my brother In perfect harmony.  Let Peace begin with me Let this be the moment now.     </vt:lpstr>
      <vt:lpstr>With ev’ry step I take Let this be my solemn vow To take each moment and live Each moment in peace eternally Let there be peace on earth And let it begin with me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Holodnik</dc:creator>
  <cp:lastModifiedBy>Fallon, Hannah</cp:lastModifiedBy>
  <cp:revision>1801</cp:revision>
  <cp:lastPrinted>2015-01-17T23:08:33Z</cp:lastPrinted>
  <dcterms:created xsi:type="dcterms:W3CDTF">2014-11-02T02:27:06Z</dcterms:created>
  <dcterms:modified xsi:type="dcterms:W3CDTF">2023-09-30T18:08:06Z</dcterms:modified>
</cp:coreProperties>
</file>