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312" r:id="rId1"/>
  </p:sldMasterIdLst>
  <p:notesMasterIdLst>
    <p:notesMasterId r:id="rId19"/>
  </p:notesMasterIdLst>
  <p:sldIdLst>
    <p:sldId id="1613" r:id="rId2"/>
    <p:sldId id="1625" r:id="rId3"/>
    <p:sldId id="1582" r:id="rId4"/>
    <p:sldId id="1626" r:id="rId5"/>
    <p:sldId id="1575" r:id="rId6"/>
    <p:sldId id="1552" r:id="rId7"/>
    <p:sldId id="1627" r:id="rId8"/>
    <p:sldId id="1628" r:id="rId9"/>
    <p:sldId id="1487" r:id="rId10"/>
    <p:sldId id="1501" r:id="rId11"/>
    <p:sldId id="1611" r:id="rId12"/>
    <p:sldId id="1598" r:id="rId13"/>
    <p:sldId id="1639" r:id="rId14"/>
    <p:sldId id="1640" r:id="rId15"/>
    <p:sldId id="1641" r:id="rId16"/>
    <p:sldId id="782" r:id="rId17"/>
    <p:sldId id="1624"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107" d="100"/>
          <a:sy n="107" d="100"/>
        </p:scale>
        <p:origin x="1760"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3DF26-371B-092F-5912-EA7F4209B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47B738B9-8214-3182-8C84-2F9C0EDA0B27}"/>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F91706-84CB-DB4F-AAE3-3BD71076D863}" type="datetimeFigureOut">
              <a:rPr lang="en-US" altLang="en-US"/>
              <a:pPr/>
              <a:t>10/1/23</a:t>
            </a:fld>
            <a:endParaRPr lang="en-US" altLang="en-US"/>
          </a:p>
        </p:txBody>
      </p:sp>
      <p:sp>
        <p:nvSpPr>
          <p:cNvPr id="4" name="Slide Image Placeholder 3">
            <a:extLst>
              <a:ext uri="{FF2B5EF4-FFF2-40B4-BE49-F238E27FC236}">
                <a16:creationId xmlns:a16="http://schemas.microsoft.com/office/drawing/2014/main" id="{2B90ED38-5487-9213-5B65-F76FFF04B3E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55E054E-5861-3E77-F286-B87AA8FB26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988D9D-FF18-EC92-1FB2-B72070F5AF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CE1C4E9-9877-14C6-DA2C-4588C584C57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E2D295-1560-8D45-A70B-2BE6C57660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9243163-8FFB-7741-BA9C-8317C892ED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FB5AE4F-CC22-2566-DF7C-54CEF9E16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a:extLst>
              <a:ext uri="{FF2B5EF4-FFF2-40B4-BE49-F238E27FC236}">
                <a16:creationId xmlns:a16="http://schemas.microsoft.com/office/drawing/2014/main" id="{4FC2E604-3E30-7468-3E5F-44BBA22150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89B807E8-9025-9C45-9B83-7615E942FFB2}" type="slidenum">
              <a:rPr lang="en-US" altLang="en-US" sz="1200"/>
              <a:pPr/>
              <a:t>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0D91999-F3C1-6D67-7861-C824B9CD7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E78C9B9-E5D0-D5B2-0B72-76981AA53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3" name="Slide Number Placeholder 3">
            <a:extLst>
              <a:ext uri="{FF2B5EF4-FFF2-40B4-BE49-F238E27FC236}">
                <a16:creationId xmlns:a16="http://schemas.microsoft.com/office/drawing/2014/main" id="{AB74C7E7-3309-1EDE-1BD4-B2C56F668B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F9719190-4706-564E-A255-DED5E293DF0A}" type="slidenum">
              <a:rPr lang="en-US" altLang="en-US" sz="120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914A0A9-E8BA-6131-DE5E-613C8D428DBE}"/>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979BC75B-7C18-4897-F1B5-5BA78B31C183}"/>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759822-7628-DC06-008F-C8BC2F02EF3D}"/>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55895375-5B46-5948-F651-49F462E4C2EE}"/>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762871C8-379B-915B-34CE-7CBC2493E394}"/>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4974DB24-9FB2-6A2A-5B7C-23F08FC0086B}"/>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69E936A6-A3CD-DA34-8499-774C379C6235}"/>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84792ECF-B7FA-0F0B-AE04-62383CD9FE91}"/>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1D3ED11-6B71-B217-714B-7E2E573EC983}"/>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1C6D46FF-53B6-02F9-9778-74E5E9AFED72}"/>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8CBCD139-A73F-2678-AA71-A179E48F4318}"/>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AD108D2A-6CB4-78AD-416C-9EE38CAD2DBE}"/>
              </a:ext>
            </a:extLst>
          </p:cNvPr>
          <p:cNvSpPr>
            <a:spLocks noGrp="1"/>
          </p:cNvSpPr>
          <p:nvPr>
            <p:ph type="dt" sz="half" idx="10"/>
          </p:nvPr>
        </p:nvSpPr>
        <p:spPr/>
        <p:txBody>
          <a:bodyPr/>
          <a:lstStyle>
            <a:lvl1pPr>
              <a:defRPr/>
            </a:lvl1pPr>
          </a:lstStyle>
          <a:p>
            <a:fld id="{5F089123-50C6-F64D-AE68-496B950524BA}" type="datetimeFigureOut">
              <a:rPr lang="en-US" altLang="en-US"/>
              <a:pPr/>
              <a:t>10/1/23</a:t>
            </a:fld>
            <a:endParaRPr lang="en-US" altLang="en-US"/>
          </a:p>
        </p:txBody>
      </p:sp>
      <p:sp>
        <p:nvSpPr>
          <p:cNvPr id="16" name="Footer Placeholder 4">
            <a:extLst>
              <a:ext uri="{FF2B5EF4-FFF2-40B4-BE49-F238E27FC236}">
                <a16:creationId xmlns:a16="http://schemas.microsoft.com/office/drawing/2014/main" id="{EFB1FFED-A694-8ACB-D70D-38D537CE5EB0}"/>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B8CB96D2-801A-9177-DE07-F42F801A8541}"/>
              </a:ext>
            </a:extLst>
          </p:cNvPr>
          <p:cNvSpPr>
            <a:spLocks noGrp="1"/>
          </p:cNvSpPr>
          <p:nvPr>
            <p:ph type="sldNum" sz="quarter" idx="12"/>
          </p:nvPr>
        </p:nvSpPr>
        <p:spPr/>
        <p:txBody>
          <a:bodyPr/>
          <a:lstStyle>
            <a:lvl1pPr>
              <a:defRPr/>
            </a:lvl1pPr>
          </a:lstStyle>
          <a:p>
            <a:fld id="{B9580A5E-5E3B-2745-9FA1-6C8B419F3E30}" type="slidenum">
              <a:rPr lang="en-US" altLang="en-US"/>
              <a:pPr/>
              <a:t>‹#›</a:t>
            </a:fld>
            <a:endParaRPr lang="en-US" altLang="en-US"/>
          </a:p>
        </p:txBody>
      </p:sp>
    </p:spTree>
    <p:extLst>
      <p:ext uri="{BB962C8B-B14F-4D97-AF65-F5344CB8AC3E}">
        <p14:creationId xmlns:p14="http://schemas.microsoft.com/office/powerpoint/2010/main" val="27907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0A9EC-DDB3-AC0E-5A30-D1F783CC335A}"/>
              </a:ext>
            </a:extLst>
          </p:cNvPr>
          <p:cNvSpPr>
            <a:spLocks noGrp="1"/>
          </p:cNvSpPr>
          <p:nvPr>
            <p:ph type="dt" sz="half" idx="10"/>
          </p:nvPr>
        </p:nvSpPr>
        <p:spPr/>
        <p:txBody>
          <a:bodyPr/>
          <a:lstStyle>
            <a:lvl1pPr>
              <a:defRPr/>
            </a:lvl1pPr>
          </a:lstStyle>
          <a:p>
            <a:fld id="{DB650410-E1E8-9E49-B7B3-296B6FFFD264}"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CA7E7CC8-AD94-4BC0-352C-D2E1F3BADF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D56448-2E09-973B-9475-1EEF715776A1}"/>
              </a:ext>
            </a:extLst>
          </p:cNvPr>
          <p:cNvSpPr>
            <a:spLocks noGrp="1"/>
          </p:cNvSpPr>
          <p:nvPr>
            <p:ph type="sldNum" sz="quarter" idx="12"/>
          </p:nvPr>
        </p:nvSpPr>
        <p:spPr/>
        <p:txBody>
          <a:bodyPr/>
          <a:lstStyle>
            <a:lvl1pPr>
              <a:defRPr/>
            </a:lvl1pPr>
          </a:lstStyle>
          <a:p>
            <a:fld id="{078B6B21-9DB7-FA40-99F0-637FFBA4BF56}" type="slidenum">
              <a:rPr lang="en-US" altLang="en-US"/>
              <a:pPr/>
              <a:t>‹#›</a:t>
            </a:fld>
            <a:endParaRPr lang="en-US" altLang="en-US"/>
          </a:p>
        </p:txBody>
      </p:sp>
    </p:spTree>
    <p:extLst>
      <p:ext uri="{BB962C8B-B14F-4D97-AF65-F5344CB8AC3E}">
        <p14:creationId xmlns:p14="http://schemas.microsoft.com/office/powerpoint/2010/main" val="392252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E5EB0A-DD8C-A196-B334-8D3A79F4955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3F0E47AD-3C1C-43EB-7C17-107A5914255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76893C5C-AF76-5F4C-2A8C-1FC39258E6F7}"/>
              </a:ext>
            </a:extLst>
          </p:cNvPr>
          <p:cNvSpPr>
            <a:spLocks noGrp="1"/>
          </p:cNvSpPr>
          <p:nvPr>
            <p:ph type="dt" sz="half" idx="14"/>
          </p:nvPr>
        </p:nvSpPr>
        <p:spPr/>
        <p:txBody>
          <a:bodyPr/>
          <a:lstStyle>
            <a:lvl1pPr>
              <a:defRPr/>
            </a:lvl1pPr>
          </a:lstStyle>
          <a:p>
            <a:fld id="{EDF3243C-71F1-7D4C-8673-1C0CBD029E4A}" type="datetimeFigureOut">
              <a:rPr lang="en-US" altLang="en-US"/>
              <a:pPr/>
              <a:t>10/1/23</a:t>
            </a:fld>
            <a:endParaRPr lang="en-US" altLang="en-US"/>
          </a:p>
        </p:txBody>
      </p:sp>
      <p:sp>
        <p:nvSpPr>
          <p:cNvPr id="7" name="Footer Placeholder 4">
            <a:extLst>
              <a:ext uri="{FF2B5EF4-FFF2-40B4-BE49-F238E27FC236}">
                <a16:creationId xmlns:a16="http://schemas.microsoft.com/office/drawing/2014/main" id="{60E36173-5606-DA59-578D-D283AEC3A61B}"/>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72CA7D3-85FE-C09D-EE75-91A8914A8D40}"/>
              </a:ext>
            </a:extLst>
          </p:cNvPr>
          <p:cNvSpPr>
            <a:spLocks noGrp="1"/>
          </p:cNvSpPr>
          <p:nvPr>
            <p:ph type="sldNum" sz="quarter" idx="16"/>
          </p:nvPr>
        </p:nvSpPr>
        <p:spPr/>
        <p:txBody>
          <a:bodyPr/>
          <a:lstStyle>
            <a:lvl1pPr>
              <a:defRPr/>
            </a:lvl1pPr>
          </a:lstStyle>
          <a:p>
            <a:fld id="{133EAEFE-EED8-9B42-A3A3-8F1E21DB2D19}" type="slidenum">
              <a:rPr lang="en-US" altLang="en-US"/>
              <a:pPr/>
              <a:t>‹#›</a:t>
            </a:fld>
            <a:endParaRPr lang="en-US" altLang="en-US"/>
          </a:p>
        </p:txBody>
      </p:sp>
    </p:spTree>
    <p:extLst>
      <p:ext uri="{BB962C8B-B14F-4D97-AF65-F5344CB8AC3E}">
        <p14:creationId xmlns:p14="http://schemas.microsoft.com/office/powerpoint/2010/main" val="259390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80E89-A963-675D-6A69-6D0C9958E411}"/>
              </a:ext>
            </a:extLst>
          </p:cNvPr>
          <p:cNvSpPr>
            <a:spLocks noGrp="1"/>
          </p:cNvSpPr>
          <p:nvPr>
            <p:ph type="dt" sz="half" idx="10"/>
          </p:nvPr>
        </p:nvSpPr>
        <p:spPr/>
        <p:txBody>
          <a:bodyPr/>
          <a:lstStyle>
            <a:lvl1pPr>
              <a:defRPr/>
            </a:lvl1pPr>
          </a:lstStyle>
          <a:p>
            <a:fld id="{AD922F68-1FBB-824D-A7BD-31048C8CCE72}"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F0DB8D47-BCD7-5447-B60E-FC2A5CF678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A320EA-593B-0545-E110-1EE3526726F4}"/>
              </a:ext>
            </a:extLst>
          </p:cNvPr>
          <p:cNvSpPr>
            <a:spLocks noGrp="1"/>
          </p:cNvSpPr>
          <p:nvPr>
            <p:ph type="sldNum" sz="quarter" idx="12"/>
          </p:nvPr>
        </p:nvSpPr>
        <p:spPr/>
        <p:txBody>
          <a:bodyPr/>
          <a:lstStyle>
            <a:lvl1pPr>
              <a:defRPr/>
            </a:lvl1pPr>
          </a:lstStyle>
          <a:p>
            <a:fld id="{0C02C10F-3609-824E-B42F-89AE9B0955C1}" type="slidenum">
              <a:rPr lang="en-US" altLang="en-US"/>
              <a:pPr/>
              <a:t>‹#›</a:t>
            </a:fld>
            <a:endParaRPr lang="en-US" altLang="en-US"/>
          </a:p>
        </p:txBody>
      </p:sp>
    </p:spTree>
    <p:extLst>
      <p:ext uri="{BB962C8B-B14F-4D97-AF65-F5344CB8AC3E}">
        <p14:creationId xmlns:p14="http://schemas.microsoft.com/office/powerpoint/2010/main" val="304587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54229B-FC64-DA63-BB4F-CC3B9FC68551}"/>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F2A1AF60-46F6-F2FF-66C8-7EB9B717F179}"/>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4D96AB2B-E198-B642-09B8-28BAA1F404B1}"/>
              </a:ext>
            </a:extLst>
          </p:cNvPr>
          <p:cNvSpPr>
            <a:spLocks noGrp="1"/>
          </p:cNvSpPr>
          <p:nvPr>
            <p:ph type="dt" sz="half" idx="14"/>
          </p:nvPr>
        </p:nvSpPr>
        <p:spPr/>
        <p:txBody>
          <a:bodyPr/>
          <a:lstStyle>
            <a:lvl1pPr>
              <a:defRPr/>
            </a:lvl1pPr>
          </a:lstStyle>
          <a:p>
            <a:fld id="{1E1D7FCB-7D1D-1F45-A78E-CDA3B7C8A735}" type="datetimeFigureOut">
              <a:rPr lang="en-US" altLang="en-US"/>
              <a:pPr/>
              <a:t>10/1/23</a:t>
            </a:fld>
            <a:endParaRPr lang="en-US" altLang="en-US"/>
          </a:p>
        </p:txBody>
      </p:sp>
      <p:sp>
        <p:nvSpPr>
          <p:cNvPr id="7" name="Footer Placeholder 4">
            <a:extLst>
              <a:ext uri="{FF2B5EF4-FFF2-40B4-BE49-F238E27FC236}">
                <a16:creationId xmlns:a16="http://schemas.microsoft.com/office/drawing/2014/main" id="{604E9ADD-387D-13EB-7275-111DFA9B07B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DCE7CA8-09AD-A9B8-17F7-06C215710131}"/>
              </a:ext>
            </a:extLst>
          </p:cNvPr>
          <p:cNvSpPr>
            <a:spLocks noGrp="1"/>
          </p:cNvSpPr>
          <p:nvPr>
            <p:ph type="sldNum" sz="quarter" idx="16"/>
          </p:nvPr>
        </p:nvSpPr>
        <p:spPr/>
        <p:txBody>
          <a:bodyPr/>
          <a:lstStyle>
            <a:lvl1pPr>
              <a:defRPr/>
            </a:lvl1pPr>
          </a:lstStyle>
          <a:p>
            <a:fld id="{09E98B0B-7D49-2143-A594-AEE34FD3B0AC}" type="slidenum">
              <a:rPr lang="en-US" altLang="en-US"/>
              <a:pPr/>
              <a:t>‹#›</a:t>
            </a:fld>
            <a:endParaRPr lang="en-US" altLang="en-US"/>
          </a:p>
        </p:txBody>
      </p:sp>
    </p:spTree>
    <p:extLst>
      <p:ext uri="{BB962C8B-B14F-4D97-AF65-F5344CB8AC3E}">
        <p14:creationId xmlns:p14="http://schemas.microsoft.com/office/powerpoint/2010/main" val="72889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E4B3AB-0595-C711-CD02-52612F4429A5}"/>
              </a:ext>
            </a:extLst>
          </p:cNvPr>
          <p:cNvSpPr>
            <a:spLocks noGrp="1"/>
          </p:cNvSpPr>
          <p:nvPr>
            <p:ph type="dt" sz="half" idx="14"/>
          </p:nvPr>
        </p:nvSpPr>
        <p:spPr/>
        <p:txBody>
          <a:bodyPr/>
          <a:lstStyle>
            <a:lvl1pPr>
              <a:defRPr/>
            </a:lvl1pPr>
          </a:lstStyle>
          <a:p>
            <a:fld id="{73118460-028F-D444-B717-78B98895070E}"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33BB7031-390D-BB27-7BB2-3E440437062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9E4A2A-1E31-CAAF-08FE-BD18C3D43CC1}"/>
              </a:ext>
            </a:extLst>
          </p:cNvPr>
          <p:cNvSpPr>
            <a:spLocks noGrp="1"/>
          </p:cNvSpPr>
          <p:nvPr>
            <p:ph type="sldNum" sz="quarter" idx="16"/>
          </p:nvPr>
        </p:nvSpPr>
        <p:spPr/>
        <p:txBody>
          <a:bodyPr/>
          <a:lstStyle>
            <a:lvl1pPr>
              <a:defRPr/>
            </a:lvl1pPr>
          </a:lstStyle>
          <a:p>
            <a:fld id="{4807F640-360E-F145-A188-36A23D96F70B}" type="slidenum">
              <a:rPr lang="en-US" altLang="en-US"/>
              <a:pPr/>
              <a:t>‹#›</a:t>
            </a:fld>
            <a:endParaRPr lang="en-US" altLang="en-US"/>
          </a:p>
        </p:txBody>
      </p:sp>
    </p:spTree>
    <p:extLst>
      <p:ext uri="{BB962C8B-B14F-4D97-AF65-F5344CB8AC3E}">
        <p14:creationId xmlns:p14="http://schemas.microsoft.com/office/powerpoint/2010/main" val="158771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C7DD84-B794-84DD-1981-BF311B80C45A}"/>
              </a:ext>
            </a:extLst>
          </p:cNvPr>
          <p:cNvSpPr>
            <a:spLocks noGrp="1"/>
          </p:cNvSpPr>
          <p:nvPr>
            <p:ph type="dt" sz="half" idx="10"/>
          </p:nvPr>
        </p:nvSpPr>
        <p:spPr/>
        <p:txBody>
          <a:bodyPr/>
          <a:lstStyle>
            <a:lvl1pPr>
              <a:defRPr/>
            </a:lvl1pPr>
          </a:lstStyle>
          <a:p>
            <a:fld id="{C03F876E-00D9-2044-AF65-D6E0980DBEDB}"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A1DF7B32-1ADD-8141-40CF-F2B7D67CC6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D4E2A-2A09-3163-D138-2300A8CBB36F}"/>
              </a:ext>
            </a:extLst>
          </p:cNvPr>
          <p:cNvSpPr>
            <a:spLocks noGrp="1"/>
          </p:cNvSpPr>
          <p:nvPr>
            <p:ph type="sldNum" sz="quarter" idx="12"/>
          </p:nvPr>
        </p:nvSpPr>
        <p:spPr/>
        <p:txBody>
          <a:bodyPr/>
          <a:lstStyle>
            <a:lvl1pPr>
              <a:defRPr/>
            </a:lvl1pPr>
          </a:lstStyle>
          <a:p>
            <a:fld id="{DBA5662B-1FA0-D247-ACBD-2EF933092133}" type="slidenum">
              <a:rPr lang="en-US" altLang="en-US"/>
              <a:pPr/>
              <a:t>‹#›</a:t>
            </a:fld>
            <a:endParaRPr lang="en-US" altLang="en-US"/>
          </a:p>
        </p:txBody>
      </p:sp>
    </p:spTree>
    <p:extLst>
      <p:ext uri="{BB962C8B-B14F-4D97-AF65-F5344CB8AC3E}">
        <p14:creationId xmlns:p14="http://schemas.microsoft.com/office/powerpoint/2010/main" val="123311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528640-AE73-BD3F-4FEA-5C111F09F61A}"/>
              </a:ext>
            </a:extLst>
          </p:cNvPr>
          <p:cNvSpPr>
            <a:spLocks noGrp="1"/>
          </p:cNvSpPr>
          <p:nvPr>
            <p:ph type="dt" sz="half" idx="10"/>
          </p:nvPr>
        </p:nvSpPr>
        <p:spPr/>
        <p:txBody>
          <a:bodyPr/>
          <a:lstStyle>
            <a:lvl1pPr>
              <a:defRPr/>
            </a:lvl1pPr>
          </a:lstStyle>
          <a:p>
            <a:fld id="{FDBA6787-24CF-1B43-94EB-59072B55A918}"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B5B0B779-1610-FFF2-12E0-A070397CAC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B3D629-3731-5154-04EA-BF06258F3D27}"/>
              </a:ext>
            </a:extLst>
          </p:cNvPr>
          <p:cNvSpPr>
            <a:spLocks noGrp="1"/>
          </p:cNvSpPr>
          <p:nvPr>
            <p:ph type="sldNum" sz="quarter" idx="12"/>
          </p:nvPr>
        </p:nvSpPr>
        <p:spPr/>
        <p:txBody>
          <a:bodyPr/>
          <a:lstStyle>
            <a:lvl1pPr>
              <a:defRPr/>
            </a:lvl1pPr>
          </a:lstStyle>
          <a:p>
            <a:fld id="{326BE14D-3022-5F4A-AD5D-A818AC4FC327}" type="slidenum">
              <a:rPr lang="en-US" altLang="en-US"/>
              <a:pPr/>
              <a:t>‹#›</a:t>
            </a:fld>
            <a:endParaRPr lang="en-US" altLang="en-US"/>
          </a:p>
        </p:txBody>
      </p:sp>
    </p:spTree>
    <p:extLst>
      <p:ext uri="{BB962C8B-B14F-4D97-AF65-F5344CB8AC3E}">
        <p14:creationId xmlns:p14="http://schemas.microsoft.com/office/powerpoint/2010/main" val="145565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F40831-AFE0-1E15-7EC7-BD97D5508DBC}"/>
              </a:ext>
            </a:extLst>
          </p:cNvPr>
          <p:cNvSpPr>
            <a:spLocks noGrp="1"/>
          </p:cNvSpPr>
          <p:nvPr>
            <p:ph type="dt" sz="half" idx="10"/>
          </p:nvPr>
        </p:nvSpPr>
        <p:spPr/>
        <p:txBody>
          <a:bodyPr/>
          <a:lstStyle>
            <a:lvl1pPr>
              <a:defRPr/>
            </a:lvl1pPr>
          </a:lstStyle>
          <a:p>
            <a:fld id="{52C25336-4C34-F14F-ACEB-6184CAE0F6BA}"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E38DCC4A-6A5D-3104-2819-BF82602520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DC329-5F37-8430-2545-B71EF369DA9C}"/>
              </a:ext>
            </a:extLst>
          </p:cNvPr>
          <p:cNvSpPr>
            <a:spLocks noGrp="1"/>
          </p:cNvSpPr>
          <p:nvPr>
            <p:ph type="sldNum" sz="quarter" idx="12"/>
          </p:nvPr>
        </p:nvSpPr>
        <p:spPr/>
        <p:txBody>
          <a:bodyPr/>
          <a:lstStyle>
            <a:lvl1pPr>
              <a:defRPr/>
            </a:lvl1pPr>
          </a:lstStyle>
          <a:p>
            <a:fld id="{8A2AE4B2-6D4D-8D4F-BA93-418F69DB6122}" type="slidenum">
              <a:rPr lang="en-US" altLang="en-US"/>
              <a:pPr/>
              <a:t>‹#›</a:t>
            </a:fld>
            <a:endParaRPr lang="en-US" altLang="en-US"/>
          </a:p>
        </p:txBody>
      </p:sp>
    </p:spTree>
    <p:extLst>
      <p:ext uri="{BB962C8B-B14F-4D97-AF65-F5344CB8AC3E}">
        <p14:creationId xmlns:p14="http://schemas.microsoft.com/office/powerpoint/2010/main" val="182995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75426-0EF1-296F-65FF-7D079095DDC2}"/>
              </a:ext>
            </a:extLst>
          </p:cNvPr>
          <p:cNvSpPr>
            <a:spLocks noGrp="1"/>
          </p:cNvSpPr>
          <p:nvPr>
            <p:ph type="dt" sz="half" idx="10"/>
          </p:nvPr>
        </p:nvSpPr>
        <p:spPr/>
        <p:txBody>
          <a:bodyPr/>
          <a:lstStyle>
            <a:lvl1pPr>
              <a:defRPr/>
            </a:lvl1pPr>
          </a:lstStyle>
          <a:p>
            <a:fld id="{7EAEFF6A-C42E-794A-BDA5-D248490B14B8}"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8C09FBA1-C0C4-ED7F-A260-4D34DFAA78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EF638-9600-4782-986C-2954842CC0BB}"/>
              </a:ext>
            </a:extLst>
          </p:cNvPr>
          <p:cNvSpPr>
            <a:spLocks noGrp="1"/>
          </p:cNvSpPr>
          <p:nvPr>
            <p:ph type="sldNum" sz="quarter" idx="12"/>
          </p:nvPr>
        </p:nvSpPr>
        <p:spPr/>
        <p:txBody>
          <a:bodyPr/>
          <a:lstStyle>
            <a:lvl1pPr>
              <a:defRPr/>
            </a:lvl1pPr>
          </a:lstStyle>
          <a:p>
            <a:fld id="{D43823CC-06A9-7B48-B3E7-58ABB6D66558}" type="slidenum">
              <a:rPr lang="en-US" altLang="en-US"/>
              <a:pPr/>
              <a:t>‹#›</a:t>
            </a:fld>
            <a:endParaRPr lang="en-US" altLang="en-US"/>
          </a:p>
        </p:txBody>
      </p:sp>
    </p:spTree>
    <p:extLst>
      <p:ext uri="{BB962C8B-B14F-4D97-AF65-F5344CB8AC3E}">
        <p14:creationId xmlns:p14="http://schemas.microsoft.com/office/powerpoint/2010/main" val="378650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D2FBBD9-F342-C95D-DB7D-651747B5E68B}"/>
              </a:ext>
            </a:extLst>
          </p:cNvPr>
          <p:cNvSpPr>
            <a:spLocks noGrp="1"/>
          </p:cNvSpPr>
          <p:nvPr>
            <p:ph type="dt" sz="half" idx="10"/>
          </p:nvPr>
        </p:nvSpPr>
        <p:spPr/>
        <p:txBody>
          <a:bodyPr/>
          <a:lstStyle>
            <a:lvl1pPr>
              <a:defRPr/>
            </a:lvl1pPr>
          </a:lstStyle>
          <a:p>
            <a:fld id="{09B80D38-4592-FE43-8F91-B4B2C757DA94}" type="datetimeFigureOut">
              <a:rPr lang="en-US" altLang="en-US"/>
              <a:pPr/>
              <a:t>10/1/23</a:t>
            </a:fld>
            <a:endParaRPr lang="en-US" altLang="en-US"/>
          </a:p>
        </p:txBody>
      </p:sp>
      <p:sp>
        <p:nvSpPr>
          <p:cNvPr id="6" name="Footer Placeholder 4">
            <a:extLst>
              <a:ext uri="{FF2B5EF4-FFF2-40B4-BE49-F238E27FC236}">
                <a16:creationId xmlns:a16="http://schemas.microsoft.com/office/drawing/2014/main" id="{7454927F-81AF-B5F7-466D-99B559008B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C74A27-9401-14A6-5E11-8D8138BE8379}"/>
              </a:ext>
            </a:extLst>
          </p:cNvPr>
          <p:cNvSpPr>
            <a:spLocks noGrp="1"/>
          </p:cNvSpPr>
          <p:nvPr>
            <p:ph type="sldNum" sz="quarter" idx="12"/>
          </p:nvPr>
        </p:nvSpPr>
        <p:spPr/>
        <p:txBody>
          <a:bodyPr/>
          <a:lstStyle>
            <a:lvl1pPr>
              <a:defRPr/>
            </a:lvl1pPr>
          </a:lstStyle>
          <a:p>
            <a:fld id="{22A1822F-EA3A-0949-905F-068532253971}" type="slidenum">
              <a:rPr lang="en-US" altLang="en-US"/>
              <a:pPr/>
              <a:t>‹#›</a:t>
            </a:fld>
            <a:endParaRPr lang="en-US" altLang="en-US"/>
          </a:p>
        </p:txBody>
      </p:sp>
    </p:spTree>
    <p:extLst>
      <p:ext uri="{BB962C8B-B14F-4D97-AF65-F5344CB8AC3E}">
        <p14:creationId xmlns:p14="http://schemas.microsoft.com/office/powerpoint/2010/main" val="202090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5226588-8C9B-DC0E-9831-901FC74BC0A5}"/>
              </a:ext>
            </a:extLst>
          </p:cNvPr>
          <p:cNvSpPr>
            <a:spLocks noGrp="1"/>
          </p:cNvSpPr>
          <p:nvPr>
            <p:ph type="dt" sz="half" idx="10"/>
          </p:nvPr>
        </p:nvSpPr>
        <p:spPr/>
        <p:txBody>
          <a:bodyPr/>
          <a:lstStyle>
            <a:lvl1pPr>
              <a:defRPr/>
            </a:lvl1pPr>
          </a:lstStyle>
          <a:p>
            <a:fld id="{34258B19-C394-9E4D-9620-D42101B304DC}" type="datetimeFigureOut">
              <a:rPr lang="en-US" altLang="en-US"/>
              <a:pPr/>
              <a:t>10/1/23</a:t>
            </a:fld>
            <a:endParaRPr lang="en-US" altLang="en-US"/>
          </a:p>
        </p:txBody>
      </p:sp>
      <p:sp>
        <p:nvSpPr>
          <p:cNvPr id="8" name="Footer Placeholder 4">
            <a:extLst>
              <a:ext uri="{FF2B5EF4-FFF2-40B4-BE49-F238E27FC236}">
                <a16:creationId xmlns:a16="http://schemas.microsoft.com/office/drawing/2014/main" id="{8FF97E1D-A92B-9FCA-185D-B89D713D66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96BBA8-3006-9344-A726-E4F7713EF0BD}"/>
              </a:ext>
            </a:extLst>
          </p:cNvPr>
          <p:cNvSpPr>
            <a:spLocks noGrp="1"/>
          </p:cNvSpPr>
          <p:nvPr>
            <p:ph type="sldNum" sz="quarter" idx="12"/>
          </p:nvPr>
        </p:nvSpPr>
        <p:spPr/>
        <p:txBody>
          <a:bodyPr/>
          <a:lstStyle>
            <a:lvl1pPr>
              <a:defRPr/>
            </a:lvl1pPr>
          </a:lstStyle>
          <a:p>
            <a:fld id="{A6A83FD8-046F-DE49-8034-DA12F91B8DBD}" type="slidenum">
              <a:rPr lang="en-US" altLang="en-US"/>
              <a:pPr/>
              <a:t>‹#›</a:t>
            </a:fld>
            <a:endParaRPr lang="en-US" altLang="en-US"/>
          </a:p>
        </p:txBody>
      </p:sp>
    </p:spTree>
    <p:extLst>
      <p:ext uri="{BB962C8B-B14F-4D97-AF65-F5344CB8AC3E}">
        <p14:creationId xmlns:p14="http://schemas.microsoft.com/office/powerpoint/2010/main" val="22142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0D0F5EC-A6B4-DCBA-0C87-A2BDD1F97556}"/>
              </a:ext>
            </a:extLst>
          </p:cNvPr>
          <p:cNvSpPr>
            <a:spLocks noGrp="1"/>
          </p:cNvSpPr>
          <p:nvPr>
            <p:ph type="dt" sz="half" idx="10"/>
          </p:nvPr>
        </p:nvSpPr>
        <p:spPr/>
        <p:txBody>
          <a:bodyPr/>
          <a:lstStyle>
            <a:lvl1pPr>
              <a:defRPr/>
            </a:lvl1pPr>
          </a:lstStyle>
          <a:p>
            <a:fld id="{949FF3D3-6642-964B-BAA5-930C54F9BAAF}" type="datetimeFigureOut">
              <a:rPr lang="en-US" altLang="en-US"/>
              <a:pPr/>
              <a:t>10/1/23</a:t>
            </a:fld>
            <a:endParaRPr lang="en-US" altLang="en-US"/>
          </a:p>
        </p:txBody>
      </p:sp>
      <p:sp>
        <p:nvSpPr>
          <p:cNvPr id="4" name="Footer Placeholder 4">
            <a:extLst>
              <a:ext uri="{FF2B5EF4-FFF2-40B4-BE49-F238E27FC236}">
                <a16:creationId xmlns:a16="http://schemas.microsoft.com/office/drawing/2014/main" id="{48855DE6-A8EC-2436-7862-4727ED1AD6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A26C20-BE67-6A9B-86F0-43BB88BDE853}"/>
              </a:ext>
            </a:extLst>
          </p:cNvPr>
          <p:cNvSpPr>
            <a:spLocks noGrp="1"/>
          </p:cNvSpPr>
          <p:nvPr>
            <p:ph type="sldNum" sz="quarter" idx="12"/>
          </p:nvPr>
        </p:nvSpPr>
        <p:spPr/>
        <p:txBody>
          <a:bodyPr/>
          <a:lstStyle>
            <a:lvl1pPr>
              <a:defRPr/>
            </a:lvl1pPr>
          </a:lstStyle>
          <a:p>
            <a:fld id="{6D77237B-87B7-4140-80A8-F9380F4E7F33}" type="slidenum">
              <a:rPr lang="en-US" altLang="en-US"/>
              <a:pPr/>
              <a:t>‹#›</a:t>
            </a:fld>
            <a:endParaRPr lang="en-US" altLang="en-US"/>
          </a:p>
        </p:txBody>
      </p:sp>
    </p:spTree>
    <p:extLst>
      <p:ext uri="{BB962C8B-B14F-4D97-AF65-F5344CB8AC3E}">
        <p14:creationId xmlns:p14="http://schemas.microsoft.com/office/powerpoint/2010/main" val="171679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ABC77C-39FB-64D4-639C-B7F112BD1BFF}"/>
              </a:ext>
            </a:extLst>
          </p:cNvPr>
          <p:cNvSpPr>
            <a:spLocks noGrp="1"/>
          </p:cNvSpPr>
          <p:nvPr>
            <p:ph type="dt" sz="half" idx="10"/>
          </p:nvPr>
        </p:nvSpPr>
        <p:spPr/>
        <p:txBody>
          <a:bodyPr/>
          <a:lstStyle>
            <a:lvl1pPr>
              <a:defRPr/>
            </a:lvl1pPr>
          </a:lstStyle>
          <a:p>
            <a:fld id="{5642DF08-CF04-9C4A-A6E3-AA4B7EC51D28}" type="datetimeFigureOut">
              <a:rPr lang="en-US" altLang="en-US"/>
              <a:pPr/>
              <a:t>10/1/23</a:t>
            </a:fld>
            <a:endParaRPr lang="en-US" altLang="en-US"/>
          </a:p>
        </p:txBody>
      </p:sp>
      <p:sp>
        <p:nvSpPr>
          <p:cNvPr id="3" name="Footer Placeholder 4">
            <a:extLst>
              <a:ext uri="{FF2B5EF4-FFF2-40B4-BE49-F238E27FC236}">
                <a16:creationId xmlns:a16="http://schemas.microsoft.com/office/drawing/2014/main" id="{1FDCB0D5-041F-6D4E-A1A0-437FA251F1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BBB090-3B34-6CB5-40F9-EDB7FFD96FF0}"/>
              </a:ext>
            </a:extLst>
          </p:cNvPr>
          <p:cNvSpPr>
            <a:spLocks noGrp="1"/>
          </p:cNvSpPr>
          <p:nvPr>
            <p:ph type="sldNum" sz="quarter" idx="12"/>
          </p:nvPr>
        </p:nvSpPr>
        <p:spPr/>
        <p:txBody>
          <a:bodyPr/>
          <a:lstStyle>
            <a:lvl1pPr>
              <a:defRPr/>
            </a:lvl1pPr>
          </a:lstStyle>
          <a:p>
            <a:fld id="{0D2C7909-F85B-8344-9136-34B663C95832}" type="slidenum">
              <a:rPr lang="en-US" altLang="en-US"/>
              <a:pPr/>
              <a:t>‹#›</a:t>
            </a:fld>
            <a:endParaRPr lang="en-US" altLang="en-US"/>
          </a:p>
        </p:txBody>
      </p:sp>
    </p:spTree>
    <p:extLst>
      <p:ext uri="{BB962C8B-B14F-4D97-AF65-F5344CB8AC3E}">
        <p14:creationId xmlns:p14="http://schemas.microsoft.com/office/powerpoint/2010/main" val="9385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568544F-5F15-17A2-8931-5D18241B5F6C}"/>
              </a:ext>
            </a:extLst>
          </p:cNvPr>
          <p:cNvSpPr>
            <a:spLocks noGrp="1"/>
          </p:cNvSpPr>
          <p:nvPr>
            <p:ph type="dt" sz="half" idx="10"/>
          </p:nvPr>
        </p:nvSpPr>
        <p:spPr/>
        <p:txBody>
          <a:bodyPr/>
          <a:lstStyle>
            <a:lvl1pPr>
              <a:defRPr/>
            </a:lvl1pPr>
          </a:lstStyle>
          <a:p>
            <a:fld id="{12381C31-3DA4-1147-B001-EDF37A74A3BD}" type="datetimeFigureOut">
              <a:rPr lang="en-US" altLang="en-US"/>
              <a:pPr/>
              <a:t>10/1/23</a:t>
            </a:fld>
            <a:endParaRPr lang="en-US" altLang="en-US"/>
          </a:p>
        </p:txBody>
      </p:sp>
      <p:sp>
        <p:nvSpPr>
          <p:cNvPr id="6" name="Footer Placeholder 4">
            <a:extLst>
              <a:ext uri="{FF2B5EF4-FFF2-40B4-BE49-F238E27FC236}">
                <a16:creationId xmlns:a16="http://schemas.microsoft.com/office/drawing/2014/main" id="{B2A48D2E-B380-C209-F712-D20511466F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875EB3-0186-A27D-059F-9E10EC3BFE1B}"/>
              </a:ext>
            </a:extLst>
          </p:cNvPr>
          <p:cNvSpPr>
            <a:spLocks noGrp="1"/>
          </p:cNvSpPr>
          <p:nvPr>
            <p:ph type="sldNum" sz="quarter" idx="12"/>
          </p:nvPr>
        </p:nvSpPr>
        <p:spPr/>
        <p:txBody>
          <a:bodyPr/>
          <a:lstStyle>
            <a:lvl1pPr>
              <a:defRPr/>
            </a:lvl1pPr>
          </a:lstStyle>
          <a:p>
            <a:fld id="{0BCC2718-E811-D84C-87FC-3CE06C7B6A14}" type="slidenum">
              <a:rPr lang="en-US" altLang="en-US"/>
              <a:pPr/>
              <a:t>‹#›</a:t>
            </a:fld>
            <a:endParaRPr lang="en-US" altLang="en-US"/>
          </a:p>
        </p:txBody>
      </p:sp>
    </p:spTree>
    <p:extLst>
      <p:ext uri="{BB962C8B-B14F-4D97-AF65-F5344CB8AC3E}">
        <p14:creationId xmlns:p14="http://schemas.microsoft.com/office/powerpoint/2010/main" val="362332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5CDCBA5-09C6-68D0-DF17-FC7629A5F114}"/>
              </a:ext>
            </a:extLst>
          </p:cNvPr>
          <p:cNvSpPr>
            <a:spLocks noGrp="1"/>
          </p:cNvSpPr>
          <p:nvPr>
            <p:ph type="dt" sz="half" idx="10"/>
          </p:nvPr>
        </p:nvSpPr>
        <p:spPr/>
        <p:txBody>
          <a:bodyPr/>
          <a:lstStyle>
            <a:lvl1pPr>
              <a:defRPr/>
            </a:lvl1pPr>
          </a:lstStyle>
          <a:p>
            <a:fld id="{041CFBAA-F521-634E-BEFB-4E7E607F889F}" type="datetimeFigureOut">
              <a:rPr lang="en-US" altLang="en-US"/>
              <a:pPr/>
              <a:t>10/1/23</a:t>
            </a:fld>
            <a:endParaRPr lang="en-US" altLang="en-US"/>
          </a:p>
        </p:txBody>
      </p:sp>
      <p:sp>
        <p:nvSpPr>
          <p:cNvPr id="6" name="Footer Placeholder 4">
            <a:extLst>
              <a:ext uri="{FF2B5EF4-FFF2-40B4-BE49-F238E27FC236}">
                <a16:creationId xmlns:a16="http://schemas.microsoft.com/office/drawing/2014/main" id="{7DF60302-2674-A521-46BE-64EF685C3F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E61794-4248-4AEC-7F8E-342D2FE2DA0E}"/>
              </a:ext>
            </a:extLst>
          </p:cNvPr>
          <p:cNvSpPr>
            <a:spLocks noGrp="1"/>
          </p:cNvSpPr>
          <p:nvPr>
            <p:ph type="sldNum" sz="quarter" idx="12"/>
          </p:nvPr>
        </p:nvSpPr>
        <p:spPr/>
        <p:txBody>
          <a:bodyPr/>
          <a:lstStyle>
            <a:lvl1pPr>
              <a:defRPr/>
            </a:lvl1pPr>
          </a:lstStyle>
          <a:p>
            <a:fld id="{700537DC-C000-A64D-8F75-85B5A38AADA0}" type="slidenum">
              <a:rPr lang="en-US" altLang="en-US"/>
              <a:pPr/>
              <a:t>‹#›</a:t>
            </a:fld>
            <a:endParaRPr lang="en-US" altLang="en-US"/>
          </a:p>
        </p:txBody>
      </p:sp>
    </p:spTree>
    <p:extLst>
      <p:ext uri="{BB962C8B-B14F-4D97-AF65-F5344CB8AC3E}">
        <p14:creationId xmlns:p14="http://schemas.microsoft.com/office/powerpoint/2010/main" val="100962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F2E25741-11FD-0266-CDDF-C83DDADEE3B8}"/>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7D4A464C-63D0-383F-8A69-E2C88C3F00E4}"/>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B2DF200F-F94C-B6D6-1764-D864180745E5}"/>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4FADC38-ED1E-CFFB-3227-23EFF44796D9}"/>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558F9A94-55E5-828E-497C-5883E55CEB96}"/>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F11DC6EB-4C56-F831-4E34-C33CDAE8AFF5}"/>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E089B6B-AD11-9C99-546E-9A012104D6D7}"/>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D3FFB969-6B7C-1336-7E03-099798758D94}"/>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7C3F335-7076-6531-221B-28F6E6D338DB}"/>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875EC3FF-E44F-CB16-8C0B-53DE7EF99048}"/>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ABA5934-FB65-3561-CF97-4C462E9D1554}"/>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4D7CB0CC-7268-DF2D-0B52-3D6FB4B87AE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0342CF9-8510-893C-8543-3F5675839848}"/>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AF4599-8318-4961-6B6E-5B78467E36AA}"/>
              </a:ext>
            </a:extLst>
          </p:cNvPr>
          <p:cNvSpPr>
            <a:spLocks noGrp="1"/>
          </p:cNvSpPr>
          <p:nvPr>
            <p:ph type="dt" sz="half" idx="2"/>
          </p:nvPr>
        </p:nvSpPr>
        <p:spPr>
          <a:xfrm>
            <a:off x="54054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156BF47-3381-7B47-A296-6544B77B4DD2}" type="datetimeFigureOut">
              <a:rPr lang="en-US" altLang="en-US"/>
              <a:pPr/>
              <a:t>10/1/23</a:t>
            </a:fld>
            <a:endParaRPr lang="en-US" altLang="en-US"/>
          </a:p>
        </p:txBody>
      </p:sp>
      <p:sp>
        <p:nvSpPr>
          <p:cNvPr id="5" name="Footer Placeholder 4">
            <a:extLst>
              <a:ext uri="{FF2B5EF4-FFF2-40B4-BE49-F238E27FC236}">
                <a16:creationId xmlns:a16="http://schemas.microsoft.com/office/drawing/2014/main" id="{4782D026-C0E8-B235-F795-4CA47C7C8959}"/>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ea typeface="MS PGothic"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314536A4-9236-1F8B-4718-854E24206284}"/>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47D6F670-6A84-B64E-8C28-7C8C28E7B6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402" r:id="rId1"/>
    <p:sldLayoutId id="2147487389" r:id="rId2"/>
    <p:sldLayoutId id="2147487390" r:id="rId3"/>
    <p:sldLayoutId id="2147487391" r:id="rId4"/>
    <p:sldLayoutId id="2147487392" r:id="rId5"/>
    <p:sldLayoutId id="2147487393" r:id="rId6"/>
    <p:sldLayoutId id="2147487394" r:id="rId7"/>
    <p:sldLayoutId id="2147487395" r:id="rId8"/>
    <p:sldLayoutId id="2147487396" r:id="rId9"/>
    <p:sldLayoutId id="2147487397" r:id="rId10"/>
    <p:sldLayoutId id="2147487403" r:id="rId11"/>
    <p:sldLayoutId id="2147487398" r:id="rId12"/>
    <p:sldLayoutId id="2147487404" r:id="rId13"/>
    <p:sldLayoutId id="2147487399" r:id="rId14"/>
    <p:sldLayoutId id="2147487400" r:id="rId15"/>
    <p:sldLayoutId id="2147487401" r:id="rId16"/>
  </p:sldLayoutIdLst>
  <p:txStyles>
    <p:titleStyle>
      <a:lvl1pPr algn="l" defTabSz="457200"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2" charset="2"/>
        <a:buChar char=""/>
        <a:defRPr kern="1200">
          <a:solidFill>
            <a:srgbClr val="404040"/>
          </a:solidFill>
          <a:latin typeface="+mn-lt"/>
          <a:ea typeface="MS PGothic" panose="020B0600070205080204" pitchFamily="34" charset="-128"/>
          <a:cs typeface="ＭＳ Ｐゴシック" charset="0"/>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S PGothic" panose="020B0600070205080204" pitchFamily="34"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S PGothic" panose="020B0600070205080204" pitchFamily="34"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a:extLst>
              <a:ext uri="{FF2B5EF4-FFF2-40B4-BE49-F238E27FC236}">
                <a16:creationId xmlns:a16="http://schemas.microsoft.com/office/drawing/2014/main" id="{F2EFE67D-77CA-588B-3658-271F4FB5E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533400"/>
            <a:ext cx="923925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3">
            <a:extLst>
              <a:ext uri="{FF2B5EF4-FFF2-40B4-BE49-F238E27FC236}">
                <a16:creationId xmlns:a16="http://schemas.microsoft.com/office/drawing/2014/main" id="{69A23A70-CA8F-A772-0F71-7086EAEC0C22}"/>
              </a:ext>
            </a:extLst>
          </p:cNvPr>
          <p:cNvSpPr txBox="1">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6000"/>
              <a:t> </a:t>
            </a:r>
          </a:p>
        </p:txBody>
      </p:sp>
      <p:sp>
        <p:nvSpPr>
          <p:cNvPr id="2" name="TextBox 1">
            <a:extLst>
              <a:ext uri="{FF2B5EF4-FFF2-40B4-BE49-F238E27FC236}">
                <a16:creationId xmlns:a16="http://schemas.microsoft.com/office/drawing/2014/main" id="{DFDABAEE-C7B2-7353-3F7D-97CF6A41D391}"/>
              </a:ext>
            </a:extLst>
          </p:cNvPr>
          <p:cNvSpPr txBox="1"/>
          <p:nvPr/>
        </p:nvSpPr>
        <p:spPr>
          <a:xfrm>
            <a:off x="1" y="2828835"/>
            <a:ext cx="9144000" cy="1200329"/>
          </a:xfrm>
          <a:prstGeom prst="rect">
            <a:avLst/>
          </a:prstGeom>
          <a:noFill/>
          <a:ln>
            <a:noFill/>
          </a:ln>
        </p:spPr>
        <p:txBody>
          <a:bodyPr>
            <a:spAutoFit/>
          </a:bodyPr>
          <a:lstStyle/>
          <a:p>
            <a:pPr algn="ctr" eaLnBrk="1" hangingPunct="1">
              <a:defRPr/>
            </a:pPr>
            <a:r>
              <a:rPr lang="en-US" sz="7200" dirty="0">
                <a:ln w="22225">
                  <a:solidFill>
                    <a:srgbClr val="003399"/>
                  </a:solidFill>
                  <a:prstDash val="solid"/>
                </a:ln>
                <a:solidFill>
                  <a:srgbClr val="FFFF00"/>
                </a:solidFill>
                <a:latin typeface="Arial Black" panose="020B0A04020102020204" pitchFamily="34" charset="0"/>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9389D63-A65F-FFD4-3A16-B6E7617CD30B}"/>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3200" b="1" dirty="0">
                <a:solidFill>
                  <a:srgbClr val="003399"/>
                </a:solidFill>
              </a:rPr>
            </a:br>
            <a:r>
              <a:rPr lang="en-US" altLang="en-US" sz="4400" b="1" dirty="0">
                <a:solidFill>
                  <a:schemeClr val="accent3">
                    <a:lumMod val="75000"/>
                  </a:schemeClr>
                </a:solidFill>
              </a:rPr>
              <a:t>The Offering</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1BBA39-9F62-35C4-39C0-59B5C1F0C937}"/>
              </a:ext>
            </a:extLst>
          </p:cNvPr>
          <p:cNvSpPr/>
          <p:nvPr/>
        </p:nvSpPr>
        <p:spPr>
          <a:xfrm>
            <a:off x="419100" y="1219200"/>
            <a:ext cx="8305800" cy="3046413"/>
          </a:xfrm>
          <a:prstGeom prst="rect">
            <a:avLst/>
          </a:prstGeom>
        </p:spPr>
        <p:txBody>
          <a:bodyPr>
            <a:spAutoFit/>
          </a:bodyPr>
          <a:lstStyle/>
          <a:p>
            <a:pPr algn="ctr">
              <a:defRPr/>
            </a:pPr>
            <a:r>
              <a:rPr lang="en-US" sz="3200" b="1" dirty="0">
                <a:solidFill>
                  <a:schemeClr val="accent3">
                    <a:lumMod val="75000"/>
                  </a:schemeClr>
                </a:solidFill>
                <a:latin typeface="+mn-lt"/>
                <a:ea typeface="MS PGothic" charset="0"/>
                <a:cs typeface="MS PGothic" charset="0"/>
              </a:rPr>
              <a:t>Doxology</a:t>
            </a:r>
          </a:p>
          <a:p>
            <a:pPr>
              <a:defRPr/>
            </a:pPr>
            <a:r>
              <a:rPr lang="en-US" sz="3200" b="1" dirty="0">
                <a:solidFill>
                  <a:schemeClr val="accent3">
                    <a:lumMod val="75000"/>
                  </a:schemeClr>
                </a:solidFill>
                <a:latin typeface="+mn-lt"/>
                <a:ea typeface="MS PGothic" charset="0"/>
                <a:cs typeface="MS PGothic" charset="0"/>
              </a:rPr>
              <a:t>Praise God from whom all blessings flow</a:t>
            </a:r>
          </a:p>
          <a:p>
            <a:pPr>
              <a:defRPr/>
            </a:pPr>
            <a:r>
              <a:rPr lang="en-US" sz="3200" b="1" dirty="0">
                <a:solidFill>
                  <a:schemeClr val="accent3">
                    <a:lumMod val="75000"/>
                  </a:schemeClr>
                </a:solidFill>
                <a:latin typeface="+mn-lt"/>
                <a:ea typeface="MS PGothic" charset="0"/>
                <a:cs typeface="MS PGothic" charset="0"/>
              </a:rPr>
              <a:t>Praise Him, all creatures here below</a:t>
            </a:r>
          </a:p>
          <a:p>
            <a:pPr>
              <a:defRPr/>
            </a:pPr>
            <a:r>
              <a:rPr lang="en-US" sz="3200" b="1" dirty="0">
                <a:solidFill>
                  <a:schemeClr val="accent3">
                    <a:lumMod val="75000"/>
                  </a:schemeClr>
                </a:solidFill>
                <a:latin typeface="+mn-lt"/>
                <a:ea typeface="MS PGothic" charset="0"/>
                <a:cs typeface="MS PGothic" charset="0"/>
              </a:rPr>
              <a:t>Praise Him above ye heavenly host</a:t>
            </a:r>
          </a:p>
          <a:p>
            <a:pPr>
              <a:defRPr/>
            </a:pPr>
            <a:r>
              <a:rPr lang="en-US" sz="3200" b="1" dirty="0">
                <a:solidFill>
                  <a:schemeClr val="accent3">
                    <a:lumMod val="75000"/>
                  </a:schemeClr>
                </a:solidFill>
                <a:latin typeface="+mn-lt"/>
                <a:ea typeface="MS PGothic" charset="0"/>
                <a:cs typeface="MS PGothic" charset="0"/>
              </a:rPr>
              <a:t>Praise Father, Son and Holy Ghost</a:t>
            </a:r>
          </a:p>
          <a:p>
            <a:pPr>
              <a:defRPr/>
            </a:pPr>
            <a:r>
              <a:rPr lang="en-US" sz="3200" b="1" dirty="0">
                <a:solidFill>
                  <a:schemeClr val="accent3">
                    <a:lumMod val="75000"/>
                  </a:schemeClr>
                </a:solidFill>
                <a:latin typeface="+mn-lt"/>
                <a:ea typeface="MS PGothic" charset="0"/>
                <a:cs typeface="MS PGothic" charset="0"/>
              </a:rPr>
              <a:t>Amen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40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“I Surrender</a:t>
            </a:r>
            <a:r>
              <a:rPr lang="en-US" altLang="en-US" sz="4000" b="1" dirty="0">
                <a:solidFill>
                  <a:srgbClr val="560401"/>
                </a:solidFill>
              </a:rPr>
              <a:t>”</a:t>
            </a:r>
            <a:br>
              <a:rPr lang="en-US" altLang="en-US" b="1" dirty="0">
                <a:solidFill>
                  <a:srgbClr val="560401"/>
                </a:solidFill>
              </a:rPr>
            </a:br>
            <a:br>
              <a:rPr lang="en-US" altLang="en-US" b="1" dirty="0">
                <a:solidFill>
                  <a:srgbClr val="560401"/>
                </a:solidFill>
              </a:rPr>
            </a:br>
            <a:r>
              <a:rPr lang="en-US" altLang="en-US" sz="4000" b="1" dirty="0">
                <a:solidFill>
                  <a:srgbClr val="560401"/>
                </a:solidFill>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8299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22:1-14</a:t>
            </a:r>
          </a:p>
          <a:p>
            <a:pPr marL="457200" marR="0">
              <a:spcBef>
                <a:spcPts val="0"/>
              </a:spcBef>
              <a:spcAft>
                <a:spcPts val="0"/>
              </a:spcAft>
            </a:pPr>
            <a:r>
              <a:rPr lang="en-US" sz="3200" baseline="30000" dirty="0">
                <a:solidFill>
                  <a:schemeClr val="accent3">
                    <a:lumMod val="75000"/>
                  </a:schemeClr>
                </a:solidFill>
                <a:effectLst/>
                <a:latin typeface="+mn-lt"/>
                <a:ea typeface="Calibri" panose="020F0502020204030204" pitchFamily="34" charset="0"/>
                <a:cs typeface="Times New Roman (Body CS)"/>
              </a:rPr>
              <a:t>     1</a:t>
            </a:r>
            <a:r>
              <a:rPr lang="en-US" sz="3200" dirty="0">
                <a:solidFill>
                  <a:schemeClr val="accent3">
                    <a:lumMod val="75000"/>
                  </a:schemeClr>
                </a:solidFill>
                <a:effectLst/>
                <a:latin typeface="+mn-lt"/>
                <a:ea typeface="Calibri" panose="020F0502020204030204" pitchFamily="34" charset="0"/>
                <a:cs typeface="Times New Roman (Body CS)"/>
              </a:rPr>
              <a:t>Jesus spoke to them again in parables, saying:  </a:t>
            </a:r>
            <a:r>
              <a:rPr lang="en-US" sz="3200" baseline="30000" dirty="0">
                <a:solidFill>
                  <a:schemeClr val="accent3">
                    <a:lumMod val="75000"/>
                  </a:schemeClr>
                </a:solidFill>
                <a:effectLst/>
                <a:latin typeface="+mn-lt"/>
                <a:ea typeface="Calibri" panose="020F0502020204030204" pitchFamily="34" charset="0"/>
                <a:cs typeface="Times New Roman (Body CS)"/>
              </a:rPr>
              <a:t>2</a:t>
            </a:r>
            <a:r>
              <a:rPr lang="en-US" sz="3200" dirty="0">
                <a:solidFill>
                  <a:schemeClr val="accent3">
                    <a:lumMod val="75000"/>
                  </a:schemeClr>
                </a:solidFill>
                <a:effectLst/>
                <a:latin typeface="+mn-lt"/>
                <a:ea typeface="Calibri" panose="020F0502020204030204" pitchFamily="34" charset="0"/>
                <a:cs typeface="Times New Roman (Body CS)"/>
              </a:rPr>
              <a:t>“The kingdom of heaven is like a king who prepared a wedding banquet for his son.  </a:t>
            </a:r>
            <a:r>
              <a:rPr lang="en-US" sz="3200" baseline="30000" dirty="0">
                <a:solidFill>
                  <a:schemeClr val="accent3">
                    <a:lumMod val="75000"/>
                  </a:schemeClr>
                </a:solidFill>
                <a:effectLst/>
                <a:latin typeface="+mn-lt"/>
                <a:ea typeface="Calibri" panose="020F0502020204030204" pitchFamily="34" charset="0"/>
                <a:cs typeface="Times New Roman (Body CS)"/>
              </a:rPr>
              <a:t>3</a:t>
            </a:r>
            <a:r>
              <a:rPr lang="en-US" sz="3200" dirty="0">
                <a:solidFill>
                  <a:schemeClr val="accent3">
                    <a:lumMod val="75000"/>
                  </a:schemeClr>
                </a:solidFill>
                <a:effectLst/>
                <a:latin typeface="+mn-lt"/>
                <a:ea typeface="Calibri" panose="020F0502020204030204" pitchFamily="34" charset="0"/>
                <a:cs typeface="Times New Roman (Body CS)"/>
              </a:rPr>
              <a:t>He sent his servants to those who had been invited to the banquet to tell them to come, but they refused to come.</a:t>
            </a:r>
          </a:p>
          <a:p>
            <a:pPr marL="457200" marR="0">
              <a:spcBef>
                <a:spcPts val="0"/>
              </a:spcBef>
              <a:spcAft>
                <a:spcPts val="0"/>
              </a:spcAft>
            </a:pPr>
            <a:r>
              <a:rPr lang="en-US" sz="3200" dirty="0">
                <a:solidFill>
                  <a:schemeClr val="accent3">
                    <a:lumMod val="75000"/>
                  </a:schemeClr>
                </a:solidFill>
                <a:effectLst/>
                <a:latin typeface="+mn-lt"/>
                <a:ea typeface="Calibri" panose="020F0502020204030204" pitchFamily="34" charset="0"/>
                <a:cs typeface="Times New Roman (Body CS)"/>
              </a:rPr>
              <a:t>     </a:t>
            </a:r>
            <a:r>
              <a:rPr lang="en-US" sz="3200" baseline="30000" dirty="0">
                <a:solidFill>
                  <a:schemeClr val="accent3">
                    <a:lumMod val="75000"/>
                  </a:schemeClr>
                </a:solidFill>
                <a:effectLst/>
                <a:latin typeface="+mn-lt"/>
                <a:ea typeface="Calibri" panose="020F0502020204030204" pitchFamily="34" charset="0"/>
                <a:cs typeface="Times New Roman (Body CS)"/>
              </a:rPr>
              <a:t>4</a:t>
            </a:r>
            <a:r>
              <a:rPr lang="en-US" sz="3200" dirty="0">
                <a:solidFill>
                  <a:schemeClr val="accent3">
                    <a:lumMod val="75000"/>
                  </a:schemeClr>
                </a:solidFill>
                <a:effectLst/>
                <a:latin typeface="+mn-lt"/>
                <a:ea typeface="Calibri" panose="020F0502020204030204" pitchFamily="34" charset="0"/>
                <a:cs typeface="Times New Roman (Body CS)"/>
              </a:rPr>
              <a:t>“Then he sent some more servants and said, ‘Tell those who have been invited that I have prepared my dinner:  My oxen and</a:t>
            </a:r>
            <a:endParaRPr lang="en-US" altLang="en-US" sz="3200" b="1" dirty="0">
              <a:solidFill>
                <a:srgbClr val="560401"/>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7807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22:1-14</a:t>
            </a:r>
          </a:p>
          <a:p>
            <a:pPr marL="457200" marR="0">
              <a:spcBef>
                <a:spcPts val="0"/>
              </a:spcBef>
              <a:spcAft>
                <a:spcPts val="0"/>
              </a:spcAft>
            </a:pPr>
            <a:r>
              <a:rPr lang="en-US" sz="3200" dirty="0">
                <a:solidFill>
                  <a:schemeClr val="accent3">
                    <a:lumMod val="75000"/>
                  </a:schemeClr>
                </a:solidFill>
                <a:effectLst/>
                <a:latin typeface="+mn-lt"/>
                <a:ea typeface="Calibri" panose="020F0502020204030204" pitchFamily="34" charset="0"/>
                <a:cs typeface="Times New Roman (Body CS)"/>
              </a:rPr>
              <a:t>fattened cattle have been butchered, and everything is ready.  Come to the wedding banquet.’</a:t>
            </a:r>
          </a:p>
          <a:p>
            <a:pPr marL="457200" marR="0">
              <a:spcBef>
                <a:spcPts val="0"/>
              </a:spcBef>
              <a:spcAft>
                <a:spcPts val="0"/>
              </a:spcAft>
            </a:pPr>
            <a:r>
              <a:rPr lang="en-US" sz="3200" dirty="0">
                <a:solidFill>
                  <a:schemeClr val="accent3">
                    <a:lumMod val="75000"/>
                  </a:schemeClr>
                </a:solidFill>
                <a:effectLst/>
                <a:latin typeface="+mn-lt"/>
                <a:ea typeface="Calibri" panose="020F0502020204030204" pitchFamily="34" charset="0"/>
                <a:cs typeface="Times New Roman (Body CS)"/>
              </a:rPr>
              <a:t>     </a:t>
            </a:r>
            <a:r>
              <a:rPr lang="en-US" sz="3200" baseline="30000" dirty="0">
                <a:solidFill>
                  <a:schemeClr val="accent3">
                    <a:lumMod val="75000"/>
                  </a:schemeClr>
                </a:solidFill>
                <a:effectLst/>
                <a:latin typeface="+mn-lt"/>
                <a:ea typeface="Calibri" panose="020F0502020204030204" pitchFamily="34" charset="0"/>
                <a:cs typeface="Times New Roman (Body CS)"/>
              </a:rPr>
              <a:t>5</a:t>
            </a:r>
            <a:r>
              <a:rPr lang="en-US" sz="3200" dirty="0">
                <a:solidFill>
                  <a:schemeClr val="accent3">
                    <a:lumMod val="75000"/>
                  </a:schemeClr>
                </a:solidFill>
                <a:effectLst/>
                <a:latin typeface="+mn-lt"/>
                <a:ea typeface="Calibri" panose="020F0502020204030204" pitchFamily="34" charset="0"/>
                <a:cs typeface="Times New Roman (Body CS)"/>
              </a:rPr>
              <a:t>“But they paid no attention and went off—one to his field, another to his business.  </a:t>
            </a:r>
            <a:r>
              <a:rPr lang="en-US" sz="3200" baseline="30000" dirty="0">
                <a:solidFill>
                  <a:schemeClr val="accent3">
                    <a:lumMod val="75000"/>
                  </a:schemeClr>
                </a:solidFill>
                <a:effectLst/>
                <a:latin typeface="+mn-lt"/>
                <a:ea typeface="Calibri" panose="020F0502020204030204" pitchFamily="34" charset="0"/>
                <a:cs typeface="Times New Roman (Body CS)"/>
              </a:rPr>
              <a:t>6</a:t>
            </a:r>
            <a:r>
              <a:rPr lang="en-US" sz="3200" dirty="0">
                <a:solidFill>
                  <a:schemeClr val="accent3">
                    <a:lumMod val="75000"/>
                  </a:schemeClr>
                </a:solidFill>
                <a:effectLst/>
                <a:latin typeface="+mn-lt"/>
                <a:ea typeface="Calibri" panose="020F0502020204030204" pitchFamily="34" charset="0"/>
                <a:cs typeface="Times New Roman (Body CS)"/>
              </a:rPr>
              <a:t>The rest seized his servants, mistreated them and killed them.  </a:t>
            </a:r>
            <a:r>
              <a:rPr lang="en-US" sz="3200" baseline="30000" dirty="0">
                <a:solidFill>
                  <a:schemeClr val="accent3">
                    <a:lumMod val="75000"/>
                  </a:schemeClr>
                </a:solidFill>
                <a:effectLst/>
                <a:latin typeface="+mn-lt"/>
                <a:ea typeface="Calibri" panose="020F0502020204030204" pitchFamily="34" charset="0"/>
                <a:cs typeface="Times New Roman (Body CS)"/>
              </a:rPr>
              <a:t>7</a:t>
            </a:r>
            <a:r>
              <a:rPr lang="en-US" sz="3200" dirty="0">
                <a:solidFill>
                  <a:schemeClr val="accent3">
                    <a:lumMod val="75000"/>
                  </a:schemeClr>
                </a:solidFill>
                <a:effectLst/>
                <a:latin typeface="+mn-lt"/>
                <a:ea typeface="Calibri" panose="020F0502020204030204" pitchFamily="34" charset="0"/>
                <a:cs typeface="Times New Roman (Body CS)"/>
              </a:rPr>
              <a:t>The king was enraged.  He sent his army and destroyed those murderers and burned their city.</a:t>
            </a:r>
          </a:p>
          <a:p>
            <a:r>
              <a:rPr lang="en-US" sz="3200" dirty="0">
                <a:solidFill>
                  <a:schemeClr val="accent3">
                    <a:lumMod val="75000"/>
                  </a:schemeClr>
                </a:solidFill>
                <a:effectLst/>
                <a:latin typeface="+mn-lt"/>
                <a:ea typeface="Calibri" panose="020F0502020204030204" pitchFamily="34" charset="0"/>
                <a:cs typeface="Times New Roman (Body CS)"/>
              </a:rPr>
              <a:t>     </a:t>
            </a:r>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extLst>
      <p:ext uri="{BB962C8B-B14F-4D97-AF65-F5344CB8AC3E}">
        <p14:creationId xmlns:p14="http://schemas.microsoft.com/office/powerpoint/2010/main" val="92554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381000" y="0"/>
            <a:ext cx="8686800" cy="8299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22:1-14</a:t>
            </a:r>
          </a:p>
          <a:p>
            <a:r>
              <a:rPr lang="en-US" altLang="en-US" sz="3200" b="1" dirty="0">
                <a:solidFill>
                  <a:schemeClr val="accent3">
                    <a:lumMod val="75000"/>
                  </a:schemeClr>
                </a:solidFill>
              </a:rPr>
              <a:t>     </a:t>
            </a:r>
            <a:r>
              <a:rPr lang="en-US" sz="3200" baseline="30000" dirty="0">
                <a:solidFill>
                  <a:schemeClr val="accent3">
                    <a:lumMod val="75000"/>
                  </a:schemeClr>
                </a:solidFill>
                <a:effectLst/>
                <a:latin typeface="+mn-lt"/>
                <a:ea typeface="Calibri" panose="020F0502020204030204" pitchFamily="34" charset="0"/>
                <a:cs typeface="Times New Roman (Body CS)"/>
              </a:rPr>
              <a:t>8</a:t>
            </a:r>
            <a:r>
              <a:rPr lang="en-US" sz="3200" dirty="0">
                <a:solidFill>
                  <a:schemeClr val="accent3">
                    <a:lumMod val="75000"/>
                  </a:schemeClr>
                </a:solidFill>
                <a:effectLst/>
                <a:latin typeface="+mn-lt"/>
                <a:ea typeface="Calibri" panose="020F0502020204030204" pitchFamily="34" charset="0"/>
                <a:cs typeface="Times New Roman (Body CS)"/>
              </a:rPr>
              <a:t>“Then he said to his servants, ‘The wedding banquet is ready, but those I invited did not deserve to come.  </a:t>
            </a:r>
            <a:r>
              <a:rPr lang="en-US" sz="3200" baseline="30000" dirty="0">
                <a:solidFill>
                  <a:schemeClr val="accent3">
                    <a:lumMod val="75000"/>
                  </a:schemeClr>
                </a:solidFill>
                <a:effectLst/>
                <a:latin typeface="+mn-lt"/>
                <a:ea typeface="Calibri" panose="020F0502020204030204" pitchFamily="34" charset="0"/>
                <a:cs typeface="Times New Roman (Body CS)"/>
              </a:rPr>
              <a:t>9</a:t>
            </a:r>
            <a:r>
              <a:rPr lang="en-US" sz="3200" dirty="0">
                <a:solidFill>
                  <a:schemeClr val="accent3">
                    <a:lumMod val="75000"/>
                  </a:schemeClr>
                </a:solidFill>
                <a:effectLst/>
                <a:latin typeface="+mn-lt"/>
                <a:ea typeface="Calibri" panose="020F0502020204030204" pitchFamily="34" charset="0"/>
                <a:cs typeface="Times New Roman (Body CS)"/>
              </a:rPr>
              <a:t>Go to the street corners and invite to the banquet anyone you find.’  </a:t>
            </a:r>
            <a:r>
              <a:rPr lang="en-US" sz="3200" baseline="30000" dirty="0">
                <a:solidFill>
                  <a:schemeClr val="accent3">
                    <a:lumMod val="75000"/>
                  </a:schemeClr>
                </a:solidFill>
                <a:effectLst/>
                <a:latin typeface="+mn-lt"/>
                <a:ea typeface="Calibri" panose="020F0502020204030204" pitchFamily="34" charset="0"/>
                <a:cs typeface="Times New Roman (Body CS)"/>
              </a:rPr>
              <a:t>10</a:t>
            </a:r>
            <a:r>
              <a:rPr lang="en-US" sz="3200" dirty="0">
                <a:solidFill>
                  <a:schemeClr val="accent3">
                    <a:lumMod val="75000"/>
                  </a:schemeClr>
                </a:solidFill>
                <a:effectLst/>
                <a:latin typeface="+mn-lt"/>
                <a:ea typeface="Calibri" panose="020F0502020204030204" pitchFamily="34" charset="0"/>
                <a:cs typeface="Times New Roman (Body CS)"/>
              </a:rPr>
              <a:t>So the servants went out into the streets and gathered all the people they could find, both good and bad, and the wedding hall was filled with guests.   </a:t>
            </a:r>
          </a:p>
          <a:p>
            <a:r>
              <a:rPr lang="en-US" sz="3200" dirty="0">
                <a:solidFill>
                  <a:schemeClr val="accent3">
                    <a:lumMod val="75000"/>
                  </a:schemeClr>
                </a:solidFill>
                <a:latin typeface="+mn-lt"/>
                <a:ea typeface="Calibri" panose="020F0502020204030204" pitchFamily="34" charset="0"/>
                <a:cs typeface="Times New Roman (Body CS)"/>
              </a:rPr>
              <a:t>      </a:t>
            </a:r>
            <a:r>
              <a:rPr lang="en-US" sz="3200" dirty="0">
                <a:solidFill>
                  <a:schemeClr val="accent3">
                    <a:lumMod val="75000"/>
                  </a:schemeClr>
                </a:solidFill>
                <a:effectLst/>
                <a:latin typeface="+mn-lt"/>
                <a:ea typeface="Calibri" panose="020F0502020204030204" pitchFamily="34" charset="0"/>
                <a:cs typeface="Times New Roman (Body CS)"/>
              </a:rPr>
              <a:t> </a:t>
            </a:r>
            <a:r>
              <a:rPr lang="en-US" sz="3200" baseline="30000" dirty="0">
                <a:solidFill>
                  <a:schemeClr val="accent3">
                    <a:lumMod val="75000"/>
                  </a:schemeClr>
                </a:solidFill>
                <a:effectLst/>
                <a:latin typeface="+mn-lt"/>
                <a:ea typeface="Calibri" panose="020F0502020204030204" pitchFamily="34" charset="0"/>
                <a:cs typeface="Times New Roman (Body CS)"/>
              </a:rPr>
              <a:t>11</a:t>
            </a:r>
            <a:r>
              <a:rPr lang="en-US" sz="3200" dirty="0">
                <a:solidFill>
                  <a:schemeClr val="accent3">
                    <a:lumMod val="75000"/>
                  </a:schemeClr>
                </a:solidFill>
                <a:effectLst/>
                <a:latin typeface="+mn-lt"/>
                <a:ea typeface="Calibri" panose="020F0502020204030204" pitchFamily="34" charset="0"/>
                <a:cs typeface="Times New Roman (Body CS)"/>
              </a:rPr>
              <a:t>“But when the king came in to see the</a:t>
            </a:r>
            <a:endParaRPr lang="en-US" altLang="en-US" sz="3200" b="1" dirty="0">
              <a:solidFill>
                <a:schemeClr val="accent3">
                  <a:lumMod val="75000"/>
                </a:schemeClr>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extLst>
      <p:ext uri="{BB962C8B-B14F-4D97-AF65-F5344CB8AC3E}">
        <p14:creationId xmlns:p14="http://schemas.microsoft.com/office/powerpoint/2010/main" val="161389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9284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22:1-14</a:t>
            </a:r>
          </a:p>
          <a:p>
            <a:pPr marL="457200" marR="0">
              <a:spcBef>
                <a:spcPts val="0"/>
              </a:spcBef>
              <a:spcAft>
                <a:spcPts val="0"/>
              </a:spcAft>
            </a:pPr>
            <a:r>
              <a:rPr lang="en-US" sz="3200" dirty="0">
                <a:solidFill>
                  <a:schemeClr val="accent3">
                    <a:lumMod val="75000"/>
                  </a:schemeClr>
                </a:solidFill>
                <a:effectLst/>
                <a:latin typeface="+mn-lt"/>
                <a:ea typeface="Calibri" panose="020F0502020204030204" pitchFamily="34" charset="0"/>
                <a:cs typeface="Times New Roman (Body CS)"/>
              </a:rPr>
              <a:t>guests, he noticed a man there who was not wearing wedding clothes.  </a:t>
            </a:r>
            <a:r>
              <a:rPr lang="en-US" sz="3200" baseline="30000" dirty="0">
                <a:solidFill>
                  <a:schemeClr val="accent3">
                    <a:lumMod val="75000"/>
                  </a:schemeClr>
                </a:solidFill>
                <a:effectLst/>
                <a:latin typeface="+mn-lt"/>
                <a:ea typeface="Calibri" panose="020F0502020204030204" pitchFamily="34" charset="0"/>
                <a:cs typeface="Times New Roman (Body CS)"/>
              </a:rPr>
              <a:t>12</a:t>
            </a:r>
            <a:r>
              <a:rPr lang="en-US" sz="3200" dirty="0">
                <a:solidFill>
                  <a:schemeClr val="accent3">
                    <a:lumMod val="75000"/>
                  </a:schemeClr>
                </a:solidFill>
                <a:effectLst/>
                <a:latin typeface="+mn-lt"/>
                <a:ea typeface="Calibri" panose="020F0502020204030204" pitchFamily="34" charset="0"/>
                <a:cs typeface="Times New Roman (Body CS)"/>
              </a:rPr>
              <a:t>‘Friend,’ he asked, ‘how did you get in here without wedding clothes?’  The man was speechless.</a:t>
            </a:r>
          </a:p>
          <a:p>
            <a:pPr marL="457200" marR="0">
              <a:spcBef>
                <a:spcPts val="0"/>
              </a:spcBef>
              <a:spcAft>
                <a:spcPts val="0"/>
              </a:spcAft>
            </a:pPr>
            <a:r>
              <a:rPr lang="en-US" sz="3200" dirty="0">
                <a:solidFill>
                  <a:schemeClr val="accent3">
                    <a:lumMod val="75000"/>
                  </a:schemeClr>
                </a:solidFill>
                <a:effectLst/>
                <a:latin typeface="+mn-lt"/>
                <a:ea typeface="Calibri" panose="020F0502020204030204" pitchFamily="34" charset="0"/>
                <a:cs typeface="Times New Roman (Body CS)"/>
              </a:rPr>
              <a:t>     </a:t>
            </a:r>
            <a:r>
              <a:rPr lang="en-US" sz="3200" baseline="30000" dirty="0">
                <a:solidFill>
                  <a:schemeClr val="accent3">
                    <a:lumMod val="75000"/>
                  </a:schemeClr>
                </a:solidFill>
                <a:effectLst/>
                <a:latin typeface="+mn-lt"/>
                <a:ea typeface="Calibri" panose="020F0502020204030204" pitchFamily="34" charset="0"/>
                <a:cs typeface="Times New Roman (Body CS)"/>
              </a:rPr>
              <a:t>13</a:t>
            </a:r>
            <a:r>
              <a:rPr lang="en-US" sz="3200" dirty="0">
                <a:solidFill>
                  <a:schemeClr val="accent3">
                    <a:lumMod val="75000"/>
                  </a:schemeClr>
                </a:solidFill>
                <a:effectLst/>
                <a:latin typeface="+mn-lt"/>
                <a:ea typeface="Calibri" panose="020F0502020204030204" pitchFamily="34" charset="0"/>
                <a:cs typeface="Times New Roman (Body CS)"/>
              </a:rPr>
              <a:t>“Then the king told the attendants, ‘Tie him hand and foot, and throw him outside, into the darkness, where there will be weeping and gnashing of teeth.’</a:t>
            </a:r>
          </a:p>
          <a:p>
            <a:pPr marL="457200" marR="0">
              <a:spcBef>
                <a:spcPts val="0"/>
              </a:spcBef>
              <a:spcAft>
                <a:spcPts val="0"/>
              </a:spcAft>
            </a:pPr>
            <a:r>
              <a:rPr lang="en-US" sz="3200" dirty="0">
                <a:solidFill>
                  <a:schemeClr val="accent3">
                    <a:lumMod val="75000"/>
                  </a:schemeClr>
                </a:solidFill>
                <a:effectLst/>
                <a:latin typeface="+mn-lt"/>
                <a:ea typeface="Calibri" panose="020F0502020204030204" pitchFamily="34" charset="0"/>
                <a:cs typeface="Times New Roman (Body CS)"/>
              </a:rPr>
              <a:t>     </a:t>
            </a:r>
            <a:r>
              <a:rPr lang="en-US" sz="3200" baseline="30000" dirty="0">
                <a:solidFill>
                  <a:schemeClr val="accent3">
                    <a:lumMod val="75000"/>
                  </a:schemeClr>
                </a:solidFill>
                <a:effectLst/>
                <a:latin typeface="+mn-lt"/>
                <a:ea typeface="Calibri" panose="020F0502020204030204" pitchFamily="34" charset="0"/>
                <a:cs typeface="Times New Roman (Body CS)"/>
              </a:rPr>
              <a:t>14</a:t>
            </a:r>
            <a:r>
              <a:rPr lang="en-US" sz="3200" dirty="0">
                <a:solidFill>
                  <a:schemeClr val="accent3">
                    <a:lumMod val="75000"/>
                  </a:schemeClr>
                </a:solidFill>
                <a:effectLst/>
                <a:latin typeface="+mn-lt"/>
                <a:ea typeface="Calibri" panose="020F0502020204030204" pitchFamily="34" charset="0"/>
                <a:cs typeface="Times New Roman (Body CS)"/>
              </a:rPr>
              <a:t>“For many are invited, but few are chosen.”</a:t>
            </a:r>
          </a:p>
          <a:p>
            <a:endParaRPr lang="en-US" altLang="en-US" sz="3200" b="1" dirty="0">
              <a:solidFill>
                <a:srgbClr val="560401"/>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extLst>
      <p:ext uri="{BB962C8B-B14F-4D97-AF65-F5344CB8AC3E}">
        <p14:creationId xmlns:p14="http://schemas.microsoft.com/office/powerpoint/2010/main" val="249667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bible sermon.jpg">
            <a:extLst>
              <a:ext uri="{FF2B5EF4-FFF2-40B4-BE49-F238E27FC236}">
                <a16:creationId xmlns:a16="http://schemas.microsoft.com/office/drawing/2014/main" id="{8988BC57-7A49-4173-F0EE-6570F9ED470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2">
            <a:extLst>
              <a:ext uri="{FF2B5EF4-FFF2-40B4-BE49-F238E27FC236}">
                <a16:creationId xmlns:a16="http://schemas.microsoft.com/office/drawing/2014/main" id="{D199A0ED-09A4-2281-1935-79861A255E24}"/>
              </a:ext>
            </a:extLst>
          </p:cNvPr>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a:solidFill>
                  <a:srgbClr val="FFFFFF"/>
                </a:solidFill>
              </a:rPr>
              <a:t> </a:t>
            </a:r>
            <a:endParaRPr lang="en-US" altLang="en-US" sz="3200">
              <a:solidFill>
                <a:srgbClr val="FFFFFF"/>
              </a:solidFill>
            </a:endParaRPr>
          </a:p>
        </p:txBody>
      </p:sp>
      <p:sp>
        <p:nvSpPr>
          <p:cNvPr id="32771" name="TextBox 3">
            <a:extLst>
              <a:ext uri="{FF2B5EF4-FFF2-40B4-BE49-F238E27FC236}">
                <a16:creationId xmlns:a16="http://schemas.microsoft.com/office/drawing/2014/main" id="{2869D7F9-6AD4-2E81-A8C7-FC7BA3EF414E}"/>
              </a:ext>
            </a:extLst>
          </p:cNvPr>
          <p:cNvSpPr txBox="1">
            <a:spLocks noChangeArrowheads="1"/>
          </p:cNvSpPr>
          <p:nvPr/>
        </p:nvSpPr>
        <p:spPr bwMode="auto">
          <a:xfrm>
            <a:off x="0" y="1447800"/>
            <a:ext cx="91440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b="1" dirty="0">
                <a:latin typeface="Trebuchet MS" panose="020B0703020202090204" pitchFamily="34" charset="0"/>
              </a:rPr>
              <a:t>Message</a:t>
            </a:r>
            <a:endParaRPr lang="en-US" altLang="ja-JP" sz="4000" b="1" dirty="0">
              <a:latin typeface="Trebuchet MS" panose="020B0703020202090204" pitchFamily="34" charset="0"/>
            </a:endParaRPr>
          </a:p>
          <a:p>
            <a:pPr algn="ctr" eaLnBrk="1" hangingPunct="1"/>
            <a:endParaRPr lang="en-US" altLang="en-US" sz="4400" b="1" dirty="0">
              <a:latin typeface="Trebuchet MS" panose="020B070302020209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a:extLst>
              <a:ext uri="{FF2B5EF4-FFF2-40B4-BE49-F238E27FC236}">
                <a16:creationId xmlns:a16="http://schemas.microsoft.com/office/drawing/2014/main" id="{CBDDF4EC-066A-CFAC-EE63-989FA106F94C}"/>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6DEBB67E-F9CF-F08F-6D6D-E0C0A0A714E8}"/>
              </a:ext>
            </a:extLst>
          </p:cNvPr>
          <p:cNvSpPr>
            <a:spLocks noGrp="1"/>
          </p:cNvSpPr>
          <p:nvPr>
            <p:ph type="title"/>
          </p:nvPr>
        </p:nvSpPr>
        <p:spPr>
          <a:xfrm>
            <a:off x="152400" y="381000"/>
            <a:ext cx="89916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“Lift High the Cross”</a:t>
            </a:r>
            <a:br>
              <a:rPr lang="en-US" altLang="ja-JP" sz="4000" b="1" dirty="0">
                <a:solidFill>
                  <a:srgbClr val="560401"/>
                </a:solidFill>
                <a:cs typeface="Arial" panose="020B0604020202020204" pitchFamily="34" charset="0"/>
              </a:rPr>
            </a:br>
            <a:br>
              <a:rPr lang="en-US" altLang="ja-JP" sz="4000" b="1" dirty="0">
                <a:solidFill>
                  <a:srgbClr val="560401"/>
                </a:solidFill>
                <a:cs typeface="Arial" panose="020B0604020202020204" pitchFamily="34" charset="0"/>
              </a:rPr>
            </a:br>
            <a:r>
              <a:rPr lang="en-US" altLang="ja-JP" sz="4000" b="1" dirty="0">
                <a:solidFill>
                  <a:srgbClr val="560401"/>
                </a:solidFill>
                <a:cs typeface="Arial" panose="020B0604020202020204" pitchFamily="34" charset="0"/>
              </a:rPr>
              <a:t># 450</a:t>
            </a:r>
            <a:br>
              <a:rPr lang="en-US" altLang="ja-JP" sz="3200" b="1" dirty="0">
                <a:solidFill>
                  <a:srgbClr val="560401"/>
                </a:solidFill>
                <a:cs typeface="Arial" panose="020B0604020202020204" pitchFamily="34" charset="0"/>
              </a:rPr>
            </a:br>
            <a:endParaRPr lang="en-US" altLang="en-US" sz="3200" b="1" dirty="0">
              <a:solidFill>
                <a:srgbClr val="560401"/>
              </a:solidFill>
              <a:cs typeface="Arial" panose="020B0604020202020204" pitchFamily="34" charset="0"/>
            </a:endParaRPr>
          </a:p>
        </p:txBody>
      </p:sp>
      <p:sp>
        <p:nvSpPr>
          <p:cNvPr id="32771" name="TextBox 5">
            <a:extLst>
              <a:ext uri="{FF2B5EF4-FFF2-40B4-BE49-F238E27FC236}">
                <a16:creationId xmlns:a16="http://schemas.microsoft.com/office/drawing/2014/main" id="{B7252D00-2DCF-3F37-6CFE-1FA4DBFCADD9}"/>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latin typeface="Arial" panose="020B0604020202020204" pitchFamily="34" charset="0"/>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32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“When I Think About the Lord”</a:t>
            </a:r>
            <a:br>
              <a:rPr lang="en-US" altLang="en-US" sz="4000" b="1" dirty="0">
                <a:solidFill>
                  <a:schemeClr val="accent3">
                    <a:lumMod val="75000"/>
                  </a:schemeClr>
                </a:solidFill>
                <a:cs typeface="Arial" panose="020B0604020202020204" pitchFamily="34" charset="0"/>
              </a:rPr>
            </a:br>
            <a:br>
              <a:rPr lang="en-US" altLang="en-US" sz="4000" b="1" dirty="0">
                <a:solidFill>
                  <a:schemeClr val="accent3">
                    <a:lumMod val="75000"/>
                  </a:schemeClr>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360208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a:solidFill>
                  <a:srgbClr val="560401"/>
                </a:solidFill>
                <a:cs typeface="Arial" panose="020B0604020202020204" pitchFamily="34" charset="0"/>
              </a:rPr>
              <a:t>Call to Worship</a:t>
            </a:r>
            <a:br>
              <a:rPr lang="en-US" altLang="en-US" sz="4000" b="1">
                <a:solidFill>
                  <a:srgbClr val="003399"/>
                </a:solidFill>
                <a:latin typeface="Arial" panose="020B0604020202020204" pitchFamily="34" charset="0"/>
                <a:cs typeface="Arial" panose="020B0604020202020204" pitchFamily="34" charset="0"/>
              </a:rPr>
            </a:br>
            <a:br>
              <a:rPr lang="en-US" altLang="en-US" sz="1800">
                <a:solidFill>
                  <a:srgbClr val="003399"/>
                </a:solidFill>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latin typeface="Arial" panose="020B0604020202020204" pitchFamily="34" charset="0"/>
                <a:cs typeface="Arial" panose="020B0604020202020204" pitchFamily="34" charset="0"/>
              </a:rPr>
            </a:br>
            <a:endParaRPr lang="en-US" altLang="en-US" b="1">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213157" y="762000"/>
            <a:ext cx="8305800" cy="4031873"/>
          </a:xfrm>
          <a:prstGeom prst="rect">
            <a:avLst/>
          </a:prstGeom>
          <a:noFill/>
        </p:spPr>
        <p:txBody>
          <a:bodyPr>
            <a:spAutoFit/>
          </a:bodyPr>
          <a:lstStyle/>
          <a:p>
            <a:pPr>
              <a:defRPr/>
            </a:pPr>
            <a:r>
              <a:rPr lang="en-US" altLang="en-US" sz="3200" dirty="0">
                <a:solidFill>
                  <a:schemeClr val="accent3">
                    <a:lumMod val="75000"/>
                  </a:schemeClr>
                </a:solidFill>
              </a:rPr>
              <a:t>Leader:  Despite how things may seem—God is good all the time</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All the time—God is good</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dirty="0">
                <a:solidFill>
                  <a:schemeClr val="accent3">
                    <a:lumMod val="75000"/>
                  </a:schemeClr>
                </a:solidFill>
              </a:rPr>
              <a:t>Leader:  The Lord be with you</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Also with you</a:t>
            </a:r>
            <a:endParaRPr lang="en-US" sz="3200" dirty="0">
              <a:solidFill>
                <a:schemeClr val="accent3">
                  <a:lumMod val="75000"/>
                </a:schemeClr>
              </a:solidFill>
              <a:latin typeface="+mn-lt"/>
              <a:ea typeface="MS PGothic" charset="0"/>
              <a:cs typeface="MS PGothic"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dirty="0">
                <a:solidFill>
                  <a:srgbClr val="560401"/>
                </a:solidFill>
                <a:cs typeface="Arial" panose="020B0604020202020204" pitchFamily="34" charset="0"/>
              </a:rPr>
              <a:t>Unison Prayer</a:t>
            </a:r>
            <a:br>
              <a:rPr lang="en-US" altLang="en-US" sz="4000" b="1" dirty="0">
                <a:solidFill>
                  <a:srgbClr val="003399"/>
                </a:solidFill>
                <a:latin typeface="Arial" panose="020B0604020202020204" pitchFamily="34" charset="0"/>
                <a:cs typeface="Arial" panose="020B0604020202020204" pitchFamily="34" charset="0"/>
              </a:rPr>
            </a:br>
            <a:br>
              <a:rPr lang="en-US" altLang="en-US" sz="1800" dirty="0">
                <a:solidFill>
                  <a:srgbClr val="003399"/>
                </a:solidFill>
              </a:rPr>
            </a:br>
            <a:br>
              <a:rPr lang="en-US" altLang="en-US" sz="3200" b="1" dirty="0">
                <a:solidFill>
                  <a:srgbClr val="560401"/>
                </a:solidFill>
                <a:latin typeface="Arial" panose="020B0604020202020204" pitchFamily="34" charset="0"/>
                <a:cs typeface="Arial" panose="020B0604020202020204" pitchFamily="34" charset="0"/>
              </a:rPr>
            </a:br>
            <a:br>
              <a:rPr lang="en-US" altLang="en-US" b="1" dirty="0">
                <a:solidFill>
                  <a:srgbClr val="003399"/>
                </a:solidFill>
                <a:latin typeface="Arial" panose="020B0604020202020204" pitchFamily="34" charset="0"/>
                <a:cs typeface="Arial" panose="020B0604020202020204" pitchFamily="34" charset="0"/>
              </a:rPr>
            </a:br>
            <a:endParaRPr lang="en-US" altLang="en-US" b="1" dirty="0">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322262" y="1320800"/>
            <a:ext cx="8305800" cy="3046988"/>
          </a:xfrm>
          <a:prstGeom prst="rect">
            <a:avLst/>
          </a:prstGeom>
          <a:noFill/>
        </p:spPr>
        <p:txBody>
          <a:bodyPr>
            <a:spAutoFit/>
          </a:bodyPr>
          <a:lstStyle/>
          <a:p>
            <a:r>
              <a:rPr lang="en-US" altLang="en-US" sz="3200" b="1" dirty="0">
                <a:solidFill>
                  <a:schemeClr val="accent3">
                    <a:lumMod val="75000"/>
                  </a:schemeClr>
                </a:solidFill>
                <a:latin typeface="Trebuchet MS" panose="020B0703020202090204" pitchFamily="34" charset="0"/>
              </a:rPr>
              <a:t>Almighty God, we gather to meet with </a:t>
            </a:r>
          </a:p>
          <a:p>
            <a:r>
              <a:rPr lang="en-US" altLang="en-US" sz="3200" b="1" dirty="0">
                <a:solidFill>
                  <a:schemeClr val="accent3">
                    <a:lumMod val="75000"/>
                  </a:schemeClr>
                </a:solidFill>
                <a:latin typeface="Trebuchet MS" panose="020B0703020202090204" pitchFamily="34" charset="0"/>
              </a:rPr>
              <a:t>You for you are worthy of our praise. Cast out any distraction within us and around us that would keep us from truly worshiping You. Holy Spirit make us One. In Jesus’ name—Amen!</a:t>
            </a:r>
            <a:endParaRPr lang="en-US" altLang="en-US" sz="3200" dirty="0">
              <a:solidFill>
                <a:schemeClr val="accent3">
                  <a:lumMod val="75000"/>
                </a:schemeClr>
              </a:solidFill>
              <a:latin typeface="Trebuchet MS" panose="020B0703020202090204" pitchFamily="34" charset="0"/>
            </a:endParaRPr>
          </a:p>
        </p:txBody>
      </p:sp>
    </p:spTree>
    <p:extLst>
      <p:ext uri="{BB962C8B-B14F-4D97-AF65-F5344CB8AC3E}">
        <p14:creationId xmlns:p14="http://schemas.microsoft.com/office/powerpoint/2010/main" val="25585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a:extLst>
              <a:ext uri="{FF2B5EF4-FFF2-40B4-BE49-F238E27FC236}">
                <a16:creationId xmlns:a16="http://schemas.microsoft.com/office/drawing/2014/main" id="{12552E17-4BE7-F1F6-49B5-701F13720204}"/>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2A5039D4-87C3-FE3B-F58C-59165222527A}"/>
              </a:ext>
            </a:extLst>
          </p:cNvPr>
          <p:cNvSpPr>
            <a:spLocks noGrp="1"/>
          </p:cNvSpPr>
          <p:nvPr>
            <p:ph type="title"/>
          </p:nvPr>
        </p:nvSpPr>
        <p:spPr>
          <a:xfrm>
            <a:off x="0" y="381000"/>
            <a:ext cx="9144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sz="2300" b="1" dirty="0">
                <a:solidFill>
                  <a:srgbClr val="560401"/>
                </a:solidFill>
                <a:cs typeface="Arial" panose="020B0604020202020204" pitchFamily="34" charset="0"/>
              </a:rPr>
            </a:br>
            <a:br>
              <a:rPr lang="en-US" altLang="en-US" sz="2300" b="1" dirty="0">
                <a:solidFill>
                  <a:srgbClr val="560401"/>
                </a:solidFill>
                <a:cs typeface="Arial" panose="020B0604020202020204" pitchFamily="34" charset="0"/>
              </a:rPr>
            </a:br>
            <a:br>
              <a:rPr lang="en-US" altLang="en-US" sz="2900" dirty="0">
                <a:solidFill>
                  <a:srgbClr val="560401"/>
                </a:solidFill>
                <a:cs typeface="Arial" panose="020B0604020202020204" pitchFamily="34" charset="0"/>
              </a:rPr>
            </a:br>
            <a:br>
              <a:rPr lang="en-US" altLang="en-US" sz="29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“Come, Thou Almighty King</a:t>
            </a:r>
            <a:r>
              <a:rPr lang="en-US" altLang="en-US" sz="4000" b="1" dirty="0">
                <a:solidFill>
                  <a:schemeClr val="accent3">
                    <a:lumMod val="75000"/>
                  </a:schemeClr>
                </a:solidFill>
              </a:rPr>
              <a:t>”</a:t>
            </a:r>
            <a:r>
              <a:rPr lang="en-US" altLang="ja-JP" sz="4000" b="1" dirty="0">
                <a:solidFill>
                  <a:schemeClr val="accent3">
                    <a:lumMod val="75000"/>
                  </a:schemeClr>
                </a:solidFill>
              </a:rPr>
              <a:t>	</a:t>
            </a:r>
            <a:r>
              <a:rPr lang="en-US" altLang="ja-JP" sz="2900" b="1" dirty="0">
                <a:solidFill>
                  <a:schemeClr val="accent3">
                    <a:lumMod val="75000"/>
                  </a:schemeClr>
                </a:solidFill>
              </a:rPr>
              <a:t>	</a:t>
            </a:r>
            <a:br>
              <a:rPr lang="en-US" altLang="ja-JP" sz="2900" b="1" dirty="0">
                <a:solidFill>
                  <a:schemeClr val="accent3">
                    <a:lumMod val="75000"/>
                  </a:schemeClr>
                </a:solidFill>
                <a:cs typeface="Arial" panose="020B0604020202020204" pitchFamily="34" charset="0"/>
              </a:rPr>
            </a:br>
            <a:br>
              <a:rPr lang="en-US" altLang="ja-JP" sz="2900" b="1" dirty="0">
                <a:solidFill>
                  <a:schemeClr val="accent3">
                    <a:lumMod val="75000"/>
                  </a:schemeClr>
                </a:solidFill>
                <a:cs typeface="Arial" panose="020B0604020202020204" pitchFamily="34" charset="0"/>
              </a:rPr>
            </a:br>
            <a:r>
              <a:rPr lang="en-US" altLang="ja-JP" sz="4000" b="1" dirty="0">
                <a:solidFill>
                  <a:schemeClr val="accent3">
                    <a:lumMod val="75000"/>
                  </a:schemeClr>
                </a:solidFill>
                <a:cs typeface="Arial" panose="020B0604020202020204" pitchFamily="34" charset="0"/>
              </a:rPr>
              <a:t># 8</a:t>
            </a:r>
            <a:br>
              <a:rPr lang="en-US" altLang="ja-JP" sz="2900" b="1" dirty="0">
                <a:solidFill>
                  <a:srgbClr val="560401"/>
                </a:solidFill>
                <a:cs typeface="Arial" panose="020B0604020202020204" pitchFamily="34" charset="0"/>
              </a:rPr>
            </a:br>
            <a:endParaRPr lang="en-US" altLang="en-US" sz="2900" b="1" dirty="0">
              <a:solidFill>
                <a:srgbClr val="560401"/>
              </a:solidFill>
              <a:cs typeface="Arial" panose="020B0604020202020204" pitchFamily="34" charset="0"/>
            </a:endParaRPr>
          </a:p>
        </p:txBody>
      </p:sp>
      <p:sp>
        <p:nvSpPr>
          <p:cNvPr id="23555" name="TextBox 5">
            <a:extLst>
              <a:ext uri="{FF2B5EF4-FFF2-40B4-BE49-F238E27FC236}">
                <a16:creationId xmlns:a16="http://schemas.microsoft.com/office/drawing/2014/main" id="{FF959309-6548-A11F-5812-4E0F019081D2}"/>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415203" y="685800"/>
            <a:ext cx="8077200" cy="6001643"/>
          </a:xfrm>
          <a:prstGeom prst="rect">
            <a:avLst/>
          </a:prstGeom>
          <a:noFill/>
        </p:spPr>
        <p:txBody>
          <a:bodyPr>
            <a:spAutoFit/>
          </a:bodyPr>
          <a:lstStyle/>
          <a:p>
            <a:endParaRPr lang="en-US" altLang="en-US" sz="3200" b="1" dirty="0">
              <a:solidFill>
                <a:schemeClr val="accent3"/>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Lord God,</a:t>
            </a:r>
            <a:endParaRPr lang="en-US" altLang="en-US" sz="3200" dirty="0">
              <a:solidFill>
                <a:schemeClr val="accent3">
                  <a:lumMod val="75000"/>
                </a:schemeClr>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In times of comfort and challenge, we have turned to idols instead of turning to You.</a:t>
            </a:r>
            <a:r>
              <a:rPr lang="en-US" altLang="en-US" sz="3200" dirty="0">
                <a:solidFill>
                  <a:schemeClr val="accent3">
                    <a:lumMod val="75000"/>
                  </a:schemeClr>
                </a:solidFill>
                <a:latin typeface="Trebuchet MS" panose="020B0703020202090204" pitchFamily="34" charset="0"/>
              </a:rPr>
              <a:t>  </a:t>
            </a:r>
            <a:r>
              <a:rPr lang="en-US" altLang="en-US" sz="3200" b="1" dirty="0">
                <a:solidFill>
                  <a:schemeClr val="accent3">
                    <a:lumMod val="75000"/>
                  </a:schemeClr>
                </a:solidFill>
                <a:latin typeface="Trebuchet MS" panose="020B0703020202090204" pitchFamily="34" charset="0"/>
              </a:rPr>
              <a:t>We have chosen ways that provide us with pleasure instead of following Your purpose for our lives. We have been too concerned with our desires and our wellbeing to be concerned with the pain of Your people that are all around us. Forgive us for our selfishness. Forgive us</a:t>
            </a:r>
            <a:endParaRPr lang="en-US" altLang="en-US" sz="3200" dirty="0">
              <a:solidFill>
                <a:schemeClr val="accent3">
                  <a:lumMod val="75000"/>
                </a:schemeClr>
              </a:solidFill>
              <a:latin typeface="Trebuchet MS" panose="020B0703020202090204" pitchFamily="34" charset="0"/>
            </a:endParaRPr>
          </a:p>
          <a:p>
            <a:pPr>
              <a:defRPr/>
            </a:pPr>
            <a:endParaRPr lang="en-US" sz="3200" dirty="0">
              <a:solidFill>
                <a:srgbClr val="003399"/>
              </a:solidFill>
              <a:latin typeface="+mn-lt"/>
              <a:ea typeface="MS PGothic" charset="0"/>
              <a:cs typeface="MS PGothic"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434975" y="765176"/>
            <a:ext cx="8077200" cy="4031873"/>
          </a:xfrm>
          <a:prstGeom prst="rect">
            <a:avLst/>
          </a:prstGeom>
          <a:noFill/>
        </p:spPr>
        <p:txBody>
          <a:bodyPr>
            <a:spAutoFit/>
          </a:bodyPr>
          <a:lstStyle/>
          <a:p>
            <a:endParaRPr lang="en-US" altLang="en-US" sz="3200" b="1" dirty="0">
              <a:solidFill>
                <a:schemeClr val="accent3"/>
              </a:solidFill>
              <a:latin typeface="+mj-lt"/>
            </a:endParaRPr>
          </a:p>
          <a:p>
            <a:pPr>
              <a:defRPr/>
            </a:pPr>
            <a:r>
              <a:rPr lang="en-US" sz="3200" b="1" dirty="0">
                <a:solidFill>
                  <a:schemeClr val="accent3">
                    <a:lumMod val="75000"/>
                  </a:schemeClr>
                </a:solidFill>
                <a:latin typeface="+mj-lt"/>
                <a:ea typeface="MS PGothic" charset="0"/>
                <a:cs typeface="MS PGothic" charset="0"/>
              </a:rPr>
              <a:t>for our pride. Forgive us for our anger. Forgive us for our lust. Forgive us for willingly doing what is wrong instead of clinging to what is right in Your eyes.</a:t>
            </a:r>
          </a:p>
          <a:p>
            <a:pPr>
              <a:defRPr/>
            </a:pPr>
            <a:endParaRPr lang="en-US" sz="3200" b="1" dirty="0">
              <a:solidFill>
                <a:schemeClr val="accent3">
                  <a:lumMod val="75000"/>
                </a:schemeClr>
              </a:solidFill>
              <a:latin typeface="+mj-lt"/>
              <a:ea typeface="MS PGothic" charset="0"/>
              <a:cs typeface="MS PGothic" charset="0"/>
            </a:endParaRPr>
          </a:p>
          <a:p>
            <a:pPr>
              <a:defRPr/>
            </a:pPr>
            <a:r>
              <a:rPr lang="en-US" sz="3200" dirty="0">
                <a:solidFill>
                  <a:schemeClr val="accent3">
                    <a:lumMod val="75000"/>
                  </a:schemeClr>
                </a:solidFill>
                <a:latin typeface="+mj-lt"/>
                <a:ea typeface="MS PGothic" charset="0"/>
                <a:cs typeface="MS PGothic" charset="0"/>
              </a:rPr>
              <a:t>Time of silence</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162419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Response</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434975" y="718011"/>
            <a:ext cx="8077200" cy="6124754"/>
          </a:xfrm>
          <a:prstGeom prst="rect">
            <a:avLst/>
          </a:prstGeom>
          <a:noFill/>
        </p:spPr>
        <p:txBody>
          <a:bodyPr>
            <a:spAutoFit/>
          </a:bodyPr>
          <a:lstStyle/>
          <a:p>
            <a:r>
              <a:rPr lang="en-US" altLang="en-US" sz="3000" b="1" dirty="0">
                <a:solidFill>
                  <a:schemeClr val="accent3">
                    <a:lumMod val="75000"/>
                  </a:schemeClr>
                </a:solidFill>
                <a:latin typeface="Trebuchet MS" panose="020B0703020202090204" pitchFamily="34" charset="0"/>
              </a:rPr>
              <a:t>Create in us a pure heart, O God and renew a steadfast spirit within us. Do not cast us from your presence or take your Holy Spirit from us. Restore to us the joy of your salvation and grant us a willing spirit, to sustain us.</a:t>
            </a:r>
            <a:endParaRPr lang="en-US" altLang="en-US" sz="3000" dirty="0">
              <a:solidFill>
                <a:schemeClr val="accent3">
                  <a:lumMod val="75000"/>
                </a:schemeClr>
              </a:solidFill>
              <a:latin typeface="Trebuchet MS" panose="020B0703020202090204" pitchFamily="34" charset="0"/>
            </a:endParaRPr>
          </a:p>
          <a:p>
            <a:r>
              <a:rPr lang="en-US" altLang="en-US" sz="3000" dirty="0">
                <a:solidFill>
                  <a:schemeClr val="accent3">
                    <a:lumMod val="75000"/>
                  </a:schemeClr>
                </a:solidFill>
                <a:latin typeface="Trebuchet MS" panose="020B0703020202090204" pitchFamily="34" charset="0"/>
              </a:rPr>
              <a:t> </a:t>
            </a:r>
          </a:p>
          <a:p>
            <a:r>
              <a:rPr lang="en-US" altLang="en-US" sz="3000" dirty="0">
                <a:solidFill>
                  <a:schemeClr val="accent3">
                    <a:lumMod val="75000"/>
                  </a:schemeClr>
                </a:solidFill>
                <a:latin typeface="Trebuchet MS" panose="020B0703020202090204" pitchFamily="34" charset="0"/>
              </a:rPr>
              <a:t>Leader:  Beloved of the Lord God. As far as the North is from the South and the East is from the West—that is how far God has removed our sins from us. In the name of Jesus Christ, we are forgiven—Amen!</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270840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427C963-76E9-9EFA-E15D-70EA3501EC38}"/>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4400" b="1" dirty="0">
                <a:solidFill>
                  <a:schemeClr val="accent3"/>
                </a:solidFill>
              </a:rPr>
            </a:br>
            <a:r>
              <a:rPr lang="en-US" altLang="en-US" sz="4400" b="1" dirty="0">
                <a:solidFill>
                  <a:schemeClr val="accent3">
                    <a:lumMod val="75000"/>
                  </a:schemeClr>
                </a:solidFill>
              </a:rPr>
              <a:t>Time of Testimony and Prayer</a:t>
            </a:r>
            <a:br>
              <a:rPr lang="en-US" altLang="en-US" sz="4000" b="1" dirty="0">
                <a:solidFill>
                  <a:srgbClr val="003399"/>
                </a:solidFill>
              </a:rPr>
            </a:br>
            <a:r>
              <a:rPr lang="en-US" altLang="en-US" sz="4000" b="1" dirty="0">
                <a:solidFill>
                  <a:srgbClr val="003399"/>
                </a:solidFill>
              </a:rPr>
              <a:t>  </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E6655F4-3BD0-3EDD-2BEA-4274BD9CB21C}"/>
              </a:ext>
            </a:extLst>
          </p:cNvPr>
          <p:cNvSpPr/>
          <p:nvPr/>
        </p:nvSpPr>
        <p:spPr>
          <a:xfrm>
            <a:off x="419100" y="1524000"/>
            <a:ext cx="8305800" cy="3046988"/>
          </a:xfrm>
          <a:prstGeom prst="rect">
            <a:avLst/>
          </a:prstGeom>
        </p:spPr>
        <p:txBody>
          <a:bodyPr>
            <a:spAutoFit/>
          </a:bodyPr>
          <a:lstStyle>
            <a:lvl1pPr marL="457200" indent="-457200">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Discipline of Gratitude:  Thanking God for what God has done.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Prayers of the People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Lord’s Prayer</a:t>
            </a:r>
            <a:endParaRPr lang="en-US" altLang="en-US" sz="3200" dirty="0">
              <a:solidFill>
                <a:schemeClr val="accent3">
                  <a:lumMod val="75000"/>
                </a:schemeClr>
              </a:solidFill>
              <a:latin typeface="Trebuchet MS" panose="020B0703020202090204" pitchFamily="34" charset="0"/>
            </a:endParaRPr>
          </a:p>
        </p:txBody>
      </p:sp>
    </p:spTree>
  </p:cSld>
  <p:clrMapOvr>
    <a:masterClrMapping/>
  </p:clrMapOvr>
</p:sld>
</file>

<file path=ppt/theme/theme1.xml><?xml version="1.0" encoding="utf-8"?>
<a:theme xmlns:a="http://schemas.openxmlformats.org/drawingml/2006/main" name="Fall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Fall Theme.thmx</Template>
  <TotalTime>46167</TotalTime>
  <Words>878</Words>
  <Application>Microsoft Macintosh PowerPoint</Application>
  <PresentationFormat>On-screen Show (4:3)</PresentationFormat>
  <Paragraphs>136</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Century Gothic</vt:lpstr>
      <vt:lpstr>Trebuchet MS</vt:lpstr>
      <vt:lpstr>Wingdings 3</vt:lpstr>
      <vt:lpstr>Fall Theme</vt:lpstr>
      <vt:lpstr>PowerPoint Presentation</vt:lpstr>
      <vt:lpstr>Worship Song    “When I Think About the Lord”  Video        </vt:lpstr>
      <vt:lpstr>Call to Worship    </vt:lpstr>
      <vt:lpstr>Unison Prayer    </vt:lpstr>
      <vt:lpstr>Hymn    “Come, Thou Almighty King”    # 8 </vt:lpstr>
      <vt:lpstr>      </vt:lpstr>
      <vt:lpstr>      </vt:lpstr>
      <vt:lpstr>      </vt:lpstr>
      <vt:lpstr> Time of Testimony and Prayer         </vt:lpstr>
      <vt:lpstr> The Offering      </vt:lpstr>
      <vt:lpstr>Worship Song    “I Surrender”  Video        </vt:lpstr>
      <vt:lpstr>PowerPoint Presentation</vt:lpstr>
      <vt:lpstr>PowerPoint Presentation</vt:lpstr>
      <vt:lpstr>PowerPoint Presentation</vt:lpstr>
      <vt:lpstr>PowerPoint Presentation</vt:lpstr>
      <vt:lpstr>PowerPoint Presentation</vt:lpstr>
      <vt:lpstr>Hymn    “Lift High the Cross”  # 450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Holodnik</dc:creator>
  <cp:lastModifiedBy>Fallon, Hannah</cp:lastModifiedBy>
  <cp:revision>1812</cp:revision>
  <cp:lastPrinted>2015-01-17T23:08:33Z</cp:lastPrinted>
  <dcterms:created xsi:type="dcterms:W3CDTF">2014-11-02T02:27:06Z</dcterms:created>
  <dcterms:modified xsi:type="dcterms:W3CDTF">2023-10-04T21:28:48Z</dcterms:modified>
</cp:coreProperties>
</file>