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312" r:id="rId1"/>
  </p:sldMasterIdLst>
  <p:notesMasterIdLst>
    <p:notesMasterId r:id="rId21"/>
  </p:notesMasterIdLst>
  <p:sldIdLst>
    <p:sldId id="1613" r:id="rId2"/>
    <p:sldId id="1625" r:id="rId3"/>
    <p:sldId id="1582" r:id="rId4"/>
    <p:sldId id="1626" r:id="rId5"/>
    <p:sldId id="1575" r:id="rId6"/>
    <p:sldId id="1552" r:id="rId7"/>
    <p:sldId id="1627" r:id="rId8"/>
    <p:sldId id="1628" r:id="rId9"/>
    <p:sldId id="1487" r:id="rId10"/>
    <p:sldId id="1501" r:id="rId11"/>
    <p:sldId id="1611" r:id="rId12"/>
    <p:sldId id="1635" r:id="rId13"/>
    <p:sldId id="1598" r:id="rId14"/>
    <p:sldId id="1629" r:id="rId15"/>
    <p:sldId id="1630" r:id="rId16"/>
    <p:sldId id="1631" r:id="rId17"/>
    <p:sldId id="1632" r:id="rId18"/>
    <p:sldId id="782" r:id="rId19"/>
    <p:sldId id="162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9"/>
    <p:restoredTop sz="94648"/>
  </p:normalViewPr>
  <p:slideViewPr>
    <p:cSldViewPr>
      <p:cViewPr varScale="1">
        <p:scale>
          <a:sx n="107" d="100"/>
          <a:sy n="107" d="100"/>
        </p:scale>
        <p:origin x="176" y="3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3DF26-371B-092F-5912-EA7F4209B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47B738B9-8214-3182-8C84-2F9C0EDA0B27}"/>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F91706-84CB-DB4F-AAE3-3BD71076D863}" type="datetimeFigureOut">
              <a:rPr lang="en-US" altLang="en-US"/>
              <a:pPr/>
              <a:t>11/26/23</a:t>
            </a:fld>
            <a:endParaRPr lang="en-US" altLang="en-US"/>
          </a:p>
        </p:txBody>
      </p:sp>
      <p:sp>
        <p:nvSpPr>
          <p:cNvPr id="4" name="Slide Image Placeholder 3">
            <a:extLst>
              <a:ext uri="{FF2B5EF4-FFF2-40B4-BE49-F238E27FC236}">
                <a16:creationId xmlns:a16="http://schemas.microsoft.com/office/drawing/2014/main" id="{2B90ED38-5487-9213-5B65-F76FFF04B3E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55E054E-5861-3E77-F286-B87AA8FB26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988D9D-FF18-EC92-1FB2-B72070F5AF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CE1C4E9-9877-14C6-DA2C-4588C584C57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E2D295-1560-8D45-A70B-2BE6C57660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9243163-8FFB-7741-BA9C-8317C892E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FB5AE4F-CC22-2566-DF7C-54CEF9E16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4FC2E604-3E30-7468-3E5F-44BBA2215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89B807E8-9025-9C45-9B83-7615E942FFB2}" type="slidenum">
              <a:rPr lang="en-US" altLang="en-US" sz="1200"/>
              <a:pPr/>
              <a:t>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0D91999-F3C1-6D67-7861-C824B9CD7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78C9B9-E5D0-D5B2-0B72-76981AA53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AB74C7E7-3309-1EDE-1BD4-B2C56F668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F9719190-4706-564E-A255-DED5E293DF0A}"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914A0A9-E8BA-6131-DE5E-613C8D428DBE}"/>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979BC75B-7C18-4897-F1B5-5BA78B31C183}"/>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759822-7628-DC06-008F-C8BC2F02EF3D}"/>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55895375-5B46-5948-F651-49F462E4C2E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762871C8-379B-915B-34CE-7CBC2493E394}"/>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4974DB24-9FB2-6A2A-5B7C-23F08FC0086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69E936A6-A3CD-DA34-8499-774C379C623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4792ECF-B7FA-0F0B-AE04-62383CD9FE9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1D3ED11-6B71-B217-714B-7E2E573EC983}"/>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C6D46FF-53B6-02F9-9778-74E5E9AFED72}"/>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CBCD139-A73F-2678-AA71-A179E48F4318}"/>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D108D2A-6CB4-78AD-416C-9EE38CAD2DBE}"/>
              </a:ext>
            </a:extLst>
          </p:cNvPr>
          <p:cNvSpPr>
            <a:spLocks noGrp="1"/>
          </p:cNvSpPr>
          <p:nvPr>
            <p:ph type="dt" sz="half" idx="10"/>
          </p:nvPr>
        </p:nvSpPr>
        <p:spPr/>
        <p:txBody>
          <a:bodyPr/>
          <a:lstStyle>
            <a:lvl1pPr>
              <a:defRPr/>
            </a:lvl1pPr>
          </a:lstStyle>
          <a:p>
            <a:fld id="{5F089123-50C6-F64D-AE68-496B950524BA}" type="datetimeFigureOut">
              <a:rPr lang="en-US" altLang="en-US"/>
              <a:pPr/>
              <a:t>11/26/23</a:t>
            </a:fld>
            <a:endParaRPr lang="en-US" altLang="en-US"/>
          </a:p>
        </p:txBody>
      </p:sp>
      <p:sp>
        <p:nvSpPr>
          <p:cNvPr id="16" name="Footer Placeholder 4">
            <a:extLst>
              <a:ext uri="{FF2B5EF4-FFF2-40B4-BE49-F238E27FC236}">
                <a16:creationId xmlns:a16="http://schemas.microsoft.com/office/drawing/2014/main" id="{EFB1FFED-A694-8ACB-D70D-38D537CE5EB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8CB96D2-801A-9177-DE07-F42F801A8541}"/>
              </a:ext>
            </a:extLst>
          </p:cNvPr>
          <p:cNvSpPr>
            <a:spLocks noGrp="1"/>
          </p:cNvSpPr>
          <p:nvPr>
            <p:ph type="sldNum" sz="quarter" idx="12"/>
          </p:nvPr>
        </p:nvSpPr>
        <p:spPr/>
        <p:txBody>
          <a:bodyPr/>
          <a:lstStyle>
            <a:lvl1pPr>
              <a:defRPr/>
            </a:lvl1pPr>
          </a:lstStyle>
          <a:p>
            <a:fld id="{B9580A5E-5E3B-2745-9FA1-6C8B419F3E30}" type="slidenum">
              <a:rPr lang="en-US" altLang="en-US"/>
              <a:pPr/>
              <a:t>‹#›</a:t>
            </a:fld>
            <a:endParaRPr lang="en-US" altLang="en-US"/>
          </a:p>
        </p:txBody>
      </p:sp>
    </p:spTree>
    <p:extLst>
      <p:ext uri="{BB962C8B-B14F-4D97-AF65-F5344CB8AC3E}">
        <p14:creationId xmlns:p14="http://schemas.microsoft.com/office/powerpoint/2010/main" val="27907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0A9EC-DDB3-AC0E-5A30-D1F783CC335A}"/>
              </a:ext>
            </a:extLst>
          </p:cNvPr>
          <p:cNvSpPr>
            <a:spLocks noGrp="1"/>
          </p:cNvSpPr>
          <p:nvPr>
            <p:ph type="dt" sz="half" idx="10"/>
          </p:nvPr>
        </p:nvSpPr>
        <p:spPr/>
        <p:txBody>
          <a:bodyPr/>
          <a:lstStyle>
            <a:lvl1pPr>
              <a:defRPr/>
            </a:lvl1pPr>
          </a:lstStyle>
          <a:p>
            <a:fld id="{DB650410-E1E8-9E49-B7B3-296B6FFFD264}"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CA7E7CC8-AD94-4BC0-352C-D2E1F3BADF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D56448-2E09-973B-9475-1EEF715776A1}"/>
              </a:ext>
            </a:extLst>
          </p:cNvPr>
          <p:cNvSpPr>
            <a:spLocks noGrp="1"/>
          </p:cNvSpPr>
          <p:nvPr>
            <p:ph type="sldNum" sz="quarter" idx="12"/>
          </p:nvPr>
        </p:nvSpPr>
        <p:spPr/>
        <p:txBody>
          <a:bodyPr/>
          <a:lstStyle>
            <a:lvl1pPr>
              <a:defRPr/>
            </a:lvl1pPr>
          </a:lstStyle>
          <a:p>
            <a:fld id="{078B6B21-9DB7-FA40-99F0-637FFBA4BF56}" type="slidenum">
              <a:rPr lang="en-US" altLang="en-US"/>
              <a:pPr/>
              <a:t>‹#›</a:t>
            </a:fld>
            <a:endParaRPr lang="en-US" altLang="en-US"/>
          </a:p>
        </p:txBody>
      </p:sp>
    </p:spTree>
    <p:extLst>
      <p:ext uri="{BB962C8B-B14F-4D97-AF65-F5344CB8AC3E}">
        <p14:creationId xmlns:p14="http://schemas.microsoft.com/office/powerpoint/2010/main" val="392252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5EB0A-DD8C-A196-B334-8D3A79F4955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3F0E47AD-3C1C-43EB-7C17-107A5914255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6893C5C-AF76-5F4C-2A8C-1FC39258E6F7}"/>
              </a:ext>
            </a:extLst>
          </p:cNvPr>
          <p:cNvSpPr>
            <a:spLocks noGrp="1"/>
          </p:cNvSpPr>
          <p:nvPr>
            <p:ph type="dt" sz="half" idx="14"/>
          </p:nvPr>
        </p:nvSpPr>
        <p:spPr/>
        <p:txBody>
          <a:bodyPr/>
          <a:lstStyle>
            <a:lvl1pPr>
              <a:defRPr/>
            </a:lvl1pPr>
          </a:lstStyle>
          <a:p>
            <a:fld id="{EDF3243C-71F1-7D4C-8673-1C0CBD029E4A}" type="datetimeFigureOut">
              <a:rPr lang="en-US" altLang="en-US"/>
              <a:pPr/>
              <a:t>11/26/23</a:t>
            </a:fld>
            <a:endParaRPr lang="en-US" altLang="en-US"/>
          </a:p>
        </p:txBody>
      </p:sp>
      <p:sp>
        <p:nvSpPr>
          <p:cNvPr id="7" name="Footer Placeholder 4">
            <a:extLst>
              <a:ext uri="{FF2B5EF4-FFF2-40B4-BE49-F238E27FC236}">
                <a16:creationId xmlns:a16="http://schemas.microsoft.com/office/drawing/2014/main" id="{60E36173-5606-DA59-578D-D283AEC3A61B}"/>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2CA7D3-85FE-C09D-EE75-91A8914A8D40}"/>
              </a:ext>
            </a:extLst>
          </p:cNvPr>
          <p:cNvSpPr>
            <a:spLocks noGrp="1"/>
          </p:cNvSpPr>
          <p:nvPr>
            <p:ph type="sldNum" sz="quarter" idx="16"/>
          </p:nvPr>
        </p:nvSpPr>
        <p:spPr/>
        <p:txBody>
          <a:bodyPr/>
          <a:lstStyle>
            <a:lvl1pPr>
              <a:defRPr/>
            </a:lvl1pPr>
          </a:lstStyle>
          <a:p>
            <a:fld id="{133EAEFE-EED8-9B42-A3A3-8F1E21DB2D19}" type="slidenum">
              <a:rPr lang="en-US" altLang="en-US"/>
              <a:pPr/>
              <a:t>‹#›</a:t>
            </a:fld>
            <a:endParaRPr lang="en-US" altLang="en-US"/>
          </a:p>
        </p:txBody>
      </p:sp>
    </p:spTree>
    <p:extLst>
      <p:ext uri="{BB962C8B-B14F-4D97-AF65-F5344CB8AC3E}">
        <p14:creationId xmlns:p14="http://schemas.microsoft.com/office/powerpoint/2010/main" val="259390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80E89-A963-675D-6A69-6D0C9958E411}"/>
              </a:ext>
            </a:extLst>
          </p:cNvPr>
          <p:cNvSpPr>
            <a:spLocks noGrp="1"/>
          </p:cNvSpPr>
          <p:nvPr>
            <p:ph type="dt" sz="half" idx="10"/>
          </p:nvPr>
        </p:nvSpPr>
        <p:spPr/>
        <p:txBody>
          <a:bodyPr/>
          <a:lstStyle>
            <a:lvl1pPr>
              <a:defRPr/>
            </a:lvl1pPr>
          </a:lstStyle>
          <a:p>
            <a:fld id="{AD922F68-1FBB-824D-A7BD-31048C8CCE72}"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F0DB8D47-BCD7-5447-B60E-FC2A5CF6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320EA-593B-0545-E110-1EE3526726F4}"/>
              </a:ext>
            </a:extLst>
          </p:cNvPr>
          <p:cNvSpPr>
            <a:spLocks noGrp="1"/>
          </p:cNvSpPr>
          <p:nvPr>
            <p:ph type="sldNum" sz="quarter" idx="12"/>
          </p:nvPr>
        </p:nvSpPr>
        <p:spPr/>
        <p:txBody>
          <a:bodyPr/>
          <a:lstStyle>
            <a:lvl1pPr>
              <a:defRPr/>
            </a:lvl1pPr>
          </a:lstStyle>
          <a:p>
            <a:fld id="{0C02C10F-3609-824E-B42F-89AE9B0955C1}" type="slidenum">
              <a:rPr lang="en-US" altLang="en-US"/>
              <a:pPr/>
              <a:t>‹#›</a:t>
            </a:fld>
            <a:endParaRPr lang="en-US" altLang="en-US"/>
          </a:p>
        </p:txBody>
      </p:sp>
    </p:spTree>
    <p:extLst>
      <p:ext uri="{BB962C8B-B14F-4D97-AF65-F5344CB8AC3E}">
        <p14:creationId xmlns:p14="http://schemas.microsoft.com/office/powerpoint/2010/main" val="304587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54229B-FC64-DA63-BB4F-CC3B9FC6855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F2A1AF60-46F6-F2FF-66C8-7EB9B717F179}"/>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D96AB2B-E198-B642-09B8-28BAA1F404B1}"/>
              </a:ext>
            </a:extLst>
          </p:cNvPr>
          <p:cNvSpPr>
            <a:spLocks noGrp="1"/>
          </p:cNvSpPr>
          <p:nvPr>
            <p:ph type="dt" sz="half" idx="14"/>
          </p:nvPr>
        </p:nvSpPr>
        <p:spPr/>
        <p:txBody>
          <a:bodyPr/>
          <a:lstStyle>
            <a:lvl1pPr>
              <a:defRPr/>
            </a:lvl1pPr>
          </a:lstStyle>
          <a:p>
            <a:fld id="{1E1D7FCB-7D1D-1F45-A78E-CDA3B7C8A735}" type="datetimeFigureOut">
              <a:rPr lang="en-US" altLang="en-US"/>
              <a:pPr/>
              <a:t>11/26/23</a:t>
            </a:fld>
            <a:endParaRPr lang="en-US" altLang="en-US"/>
          </a:p>
        </p:txBody>
      </p:sp>
      <p:sp>
        <p:nvSpPr>
          <p:cNvPr id="7" name="Footer Placeholder 4">
            <a:extLst>
              <a:ext uri="{FF2B5EF4-FFF2-40B4-BE49-F238E27FC236}">
                <a16:creationId xmlns:a16="http://schemas.microsoft.com/office/drawing/2014/main" id="{604E9ADD-387D-13EB-7275-111DFA9B07B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E7CA8-09AD-A9B8-17F7-06C215710131}"/>
              </a:ext>
            </a:extLst>
          </p:cNvPr>
          <p:cNvSpPr>
            <a:spLocks noGrp="1"/>
          </p:cNvSpPr>
          <p:nvPr>
            <p:ph type="sldNum" sz="quarter" idx="16"/>
          </p:nvPr>
        </p:nvSpPr>
        <p:spPr/>
        <p:txBody>
          <a:bodyPr/>
          <a:lstStyle>
            <a:lvl1pPr>
              <a:defRPr/>
            </a:lvl1pPr>
          </a:lstStyle>
          <a:p>
            <a:fld id="{09E98B0B-7D49-2143-A594-AEE34FD3B0AC}" type="slidenum">
              <a:rPr lang="en-US" altLang="en-US"/>
              <a:pPr/>
              <a:t>‹#›</a:t>
            </a:fld>
            <a:endParaRPr lang="en-US" altLang="en-US"/>
          </a:p>
        </p:txBody>
      </p:sp>
    </p:spTree>
    <p:extLst>
      <p:ext uri="{BB962C8B-B14F-4D97-AF65-F5344CB8AC3E}">
        <p14:creationId xmlns:p14="http://schemas.microsoft.com/office/powerpoint/2010/main" val="7288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4B3AB-0595-C711-CD02-52612F4429A5}"/>
              </a:ext>
            </a:extLst>
          </p:cNvPr>
          <p:cNvSpPr>
            <a:spLocks noGrp="1"/>
          </p:cNvSpPr>
          <p:nvPr>
            <p:ph type="dt" sz="half" idx="14"/>
          </p:nvPr>
        </p:nvSpPr>
        <p:spPr/>
        <p:txBody>
          <a:bodyPr/>
          <a:lstStyle>
            <a:lvl1pPr>
              <a:defRPr/>
            </a:lvl1pPr>
          </a:lstStyle>
          <a:p>
            <a:fld id="{73118460-028F-D444-B717-78B98895070E}"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33BB7031-390D-BB27-7BB2-3E440437062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9E4A2A-1E31-CAAF-08FE-BD18C3D43CC1}"/>
              </a:ext>
            </a:extLst>
          </p:cNvPr>
          <p:cNvSpPr>
            <a:spLocks noGrp="1"/>
          </p:cNvSpPr>
          <p:nvPr>
            <p:ph type="sldNum" sz="quarter" idx="16"/>
          </p:nvPr>
        </p:nvSpPr>
        <p:spPr/>
        <p:txBody>
          <a:bodyPr/>
          <a:lstStyle>
            <a:lvl1pPr>
              <a:defRPr/>
            </a:lvl1pPr>
          </a:lstStyle>
          <a:p>
            <a:fld id="{4807F640-360E-F145-A188-36A23D96F70B}" type="slidenum">
              <a:rPr lang="en-US" altLang="en-US"/>
              <a:pPr/>
              <a:t>‹#›</a:t>
            </a:fld>
            <a:endParaRPr lang="en-US" altLang="en-US"/>
          </a:p>
        </p:txBody>
      </p:sp>
    </p:spTree>
    <p:extLst>
      <p:ext uri="{BB962C8B-B14F-4D97-AF65-F5344CB8AC3E}">
        <p14:creationId xmlns:p14="http://schemas.microsoft.com/office/powerpoint/2010/main" val="158771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C7DD84-B794-84DD-1981-BF311B80C45A}"/>
              </a:ext>
            </a:extLst>
          </p:cNvPr>
          <p:cNvSpPr>
            <a:spLocks noGrp="1"/>
          </p:cNvSpPr>
          <p:nvPr>
            <p:ph type="dt" sz="half" idx="10"/>
          </p:nvPr>
        </p:nvSpPr>
        <p:spPr/>
        <p:txBody>
          <a:bodyPr/>
          <a:lstStyle>
            <a:lvl1pPr>
              <a:defRPr/>
            </a:lvl1pPr>
          </a:lstStyle>
          <a:p>
            <a:fld id="{C03F876E-00D9-2044-AF65-D6E0980DBEDB}"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A1DF7B32-1ADD-8141-40CF-F2B7D67CC6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D4E2A-2A09-3163-D138-2300A8CBB36F}"/>
              </a:ext>
            </a:extLst>
          </p:cNvPr>
          <p:cNvSpPr>
            <a:spLocks noGrp="1"/>
          </p:cNvSpPr>
          <p:nvPr>
            <p:ph type="sldNum" sz="quarter" idx="12"/>
          </p:nvPr>
        </p:nvSpPr>
        <p:spPr/>
        <p:txBody>
          <a:bodyPr/>
          <a:lstStyle>
            <a:lvl1pPr>
              <a:defRPr/>
            </a:lvl1pPr>
          </a:lstStyle>
          <a:p>
            <a:fld id="{DBA5662B-1FA0-D247-ACBD-2EF933092133}" type="slidenum">
              <a:rPr lang="en-US" altLang="en-US"/>
              <a:pPr/>
              <a:t>‹#›</a:t>
            </a:fld>
            <a:endParaRPr lang="en-US" altLang="en-US"/>
          </a:p>
        </p:txBody>
      </p:sp>
    </p:spTree>
    <p:extLst>
      <p:ext uri="{BB962C8B-B14F-4D97-AF65-F5344CB8AC3E}">
        <p14:creationId xmlns:p14="http://schemas.microsoft.com/office/powerpoint/2010/main" val="123311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528640-AE73-BD3F-4FEA-5C111F09F61A}"/>
              </a:ext>
            </a:extLst>
          </p:cNvPr>
          <p:cNvSpPr>
            <a:spLocks noGrp="1"/>
          </p:cNvSpPr>
          <p:nvPr>
            <p:ph type="dt" sz="half" idx="10"/>
          </p:nvPr>
        </p:nvSpPr>
        <p:spPr/>
        <p:txBody>
          <a:bodyPr/>
          <a:lstStyle>
            <a:lvl1pPr>
              <a:defRPr/>
            </a:lvl1pPr>
          </a:lstStyle>
          <a:p>
            <a:fld id="{FDBA6787-24CF-1B43-94EB-59072B55A918}"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B5B0B779-1610-FFF2-12E0-A070397CA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B3D629-3731-5154-04EA-BF06258F3D27}"/>
              </a:ext>
            </a:extLst>
          </p:cNvPr>
          <p:cNvSpPr>
            <a:spLocks noGrp="1"/>
          </p:cNvSpPr>
          <p:nvPr>
            <p:ph type="sldNum" sz="quarter" idx="12"/>
          </p:nvPr>
        </p:nvSpPr>
        <p:spPr/>
        <p:txBody>
          <a:bodyPr/>
          <a:lstStyle>
            <a:lvl1pPr>
              <a:defRPr/>
            </a:lvl1pPr>
          </a:lstStyle>
          <a:p>
            <a:fld id="{326BE14D-3022-5F4A-AD5D-A818AC4FC327}" type="slidenum">
              <a:rPr lang="en-US" altLang="en-US"/>
              <a:pPr/>
              <a:t>‹#›</a:t>
            </a:fld>
            <a:endParaRPr lang="en-US" altLang="en-US"/>
          </a:p>
        </p:txBody>
      </p:sp>
    </p:spTree>
    <p:extLst>
      <p:ext uri="{BB962C8B-B14F-4D97-AF65-F5344CB8AC3E}">
        <p14:creationId xmlns:p14="http://schemas.microsoft.com/office/powerpoint/2010/main" val="14556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F40831-AFE0-1E15-7EC7-BD97D5508DBC}"/>
              </a:ext>
            </a:extLst>
          </p:cNvPr>
          <p:cNvSpPr>
            <a:spLocks noGrp="1"/>
          </p:cNvSpPr>
          <p:nvPr>
            <p:ph type="dt" sz="half" idx="10"/>
          </p:nvPr>
        </p:nvSpPr>
        <p:spPr/>
        <p:txBody>
          <a:bodyPr/>
          <a:lstStyle>
            <a:lvl1pPr>
              <a:defRPr/>
            </a:lvl1pPr>
          </a:lstStyle>
          <a:p>
            <a:fld id="{52C25336-4C34-F14F-ACEB-6184CAE0F6BA}"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E38DCC4A-6A5D-3104-2819-BF8260252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DC329-5F37-8430-2545-B71EF369DA9C}"/>
              </a:ext>
            </a:extLst>
          </p:cNvPr>
          <p:cNvSpPr>
            <a:spLocks noGrp="1"/>
          </p:cNvSpPr>
          <p:nvPr>
            <p:ph type="sldNum" sz="quarter" idx="12"/>
          </p:nvPr>
        </p:nvSpPr>
        <p:spPr/>
        <p:txBody>
          <a:bodyPr/>
          <a:lstStyle>
            <a:lvl1pPr>
              <a:defRPr/>
            </a:lvl1pPr>
          </a:lstStyle>
          <a:p>
            <a:fld id="{8A2AE4B2-6D4D-8D4F-BA93-418F69DB6122}" type="slidenum">
              <a:rPr lang="en-US" altLang="en-US"/>
              <a:pPr/>
              <a:t>‹#›</a:t>
            </a:fld>
            <a:endParaRPr lang="en-US" altLang="en-US"/>
          </a:p>
        </p:txBody>
      </p:sp>
    </p:spTree>
    <p:extLst>
      <p:ext uri="{BB962C8B-B14F-4D97-AF65-F5344CB8AC3E}">
        <p14:creationId xmlns:p14="http://schemas.microsoft.com/office/powerpoint/2010/main" val="182995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75426-0EF1-296F-65FF-7D079095DDC2}"/>
              </a:ext>
            </a:extLst>
          </p:cNvPr>
          <p:cNvSpPr>
            <a:spLocks noGrp="1"/>
          </p:cNvSpPr>
          <p:nvPr>
            <p:ph type="dt" sz="half" idx="10"/>
          </p:nvPr>
        </p:nvSpPr>
        <p:spPr/>
        <p:txBody>
          <a:bodyPr/>
          <a:lstStyle>
            <a:lvl1pPr>
              <a:defRPr/>
            </a:lvl1pPr>
          </a:lstStyle>
          <a:p>
            <a:fld id="{7EAEFF6A-C42E-794A-BDA5-D248490B14B8}"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8C09FBA1-C0C4-ED7F-A260-4D34DFAA78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EF638-9600-4782-986C-2954842CC0BB}"/>
              </a:ext>
            </a:extLst>
          </p:cNvPr>
          <p:cNvSpPr>
            <a:spLocks noGrp="1"/>
          </p:cNvSpPr>
          <p:nvPr>
            <p:ph type="sldNum" sz="quarter" idx="12"/>
          </p:nvPr>
        </p:nvSpPr>
        <p:spPr/>
        <p:txBody>
          <a:bodyPr/>
          <a:lstStyle>
            <a:lvl1pPr>
              <a:defRPr/>
            </a:lvl1pPr>
          </a:lstStyle>
          <a:p>
            <a:fld id="{D43823CC-06A9-7B48-B3E7-58ABB6D66558}" type="slidenum">
              <a:rPr lang="en-US" altLang="en-US"/>
              <a:pPr/>
              <a:t>‹#›</a:t>
            </a:fld>
            <a:endParaRPr lang="en-US" altLang="en-US"/>
          </a:p>
        </p:txBody>
      </p:sp>
    </p:spTree>
    <p:extLst>
      <p:ext uri="{BB962C8B-B14F-4D97-AF65-F5344CB8AC3E}">
        <p14:creationId xmlns:p14="http://schemas.microsoft.com/office/powerpoint/2010/main" val="378650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2FBBD9-F342-C95D-DB7D-651747B5E68B}"/>
              </a:ext>
            </a:extLst>
          </p:cNvPr>
          <p:cNvSpPr>
            <a:spLocks noGrp="1"/>
          </p:cNvSpPr>
          <p:nvPr>
            <p:ph type="dt" sz="half" idx="10"/>
          </p:nvPr>
        </p:nvSpPr>
        <p:spPr/>
        <p:txBody>
          <a:bodyPr/>
          <a:lstStyle>
            <a:lvl1pPr>
              <a:defRPr/>
            </a:lvl1pPr>
          </a:lstStyle>
          <a:p>
            <a:fld id="{09B80D38-4592-FE43-8F91-B4B2C757DA94}" type="datetimeFigureOut">
              <a:rPr lang="en-US" altLang="en-US"/>
              <a:pPr/>
              <a:t>11/26/23</a:t>
            </a:fld>
            <a:endParaRPr lang="en-US" altLang="en-US"/>
          </a:p>
        </p:txBody>
      </p:sp>
      <p:sp>
        <p:nvSpPr>
          <p:cNvPr id="6" name="Footer Placeholder 4">
            <a:extLst>
              <a:ext uri="{FF2B5EF4-FFF2-40B4-BE49-F238E27FC236}">
                <a16:creationId xmlns:a16="http://schemas.microsoft.com/office/drawing/2014/main" id="{7454927F-81AF-B5F7-466D-99B559008B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C74A27-9401-14A6-5E11-8D8138BE8379}"/>
              </a:ext>
            </a:extLst>
          </p:cNvPr>
          <p:cNvSpPr>
            <a:spLocks noGrp="1"/>
          </p:cNvSpPr>
          <p:nvPr>
            <p:ph type="sldNum" sz="quarter" idx="12"/>
          </p:nvPr>
        </p:nvSpPr>
        <p:spPr/>
        <p:txBody>
          <a:bodyPr/>
          <a:lstStyle>
            <a:lvl1pPr>
              <a:defRPr/>
            </a:lvl1pPr>
          </a:lstStyle>
          <a:p>
            <a:fld id="{22A1822F-EA3A-0949-905F-068532253971}" type="slidenum">
              <a:rPr lang="en-US" altLang="en-US"/>
              <a:pPr/>
              <a:t>‹#›</a:t>
            </a:fld>
            <a:endParaRPr lang="en-US" altLang="en-US"/>
          </a:p>
        </p:txBody>
      </p:sp>
    </p:spTree>
    <p:extLst>
      <p:ext uri="{BB962C8B-B14F-4D97-AF65-F5344CB8AC3E}">
        <p14:creationId xmlns:p14="http://schemas.microsoft.com/office/powerpoint/2010/main" val="20209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226588-8C9B-DC0E-9831-901FC74BC0A5}"/>
              </a:ext>
            </a:extLst>
          </p:cNvPr>
          <p:cNvSpPr>
            <a:spLocks noGrp="1"/>
          </p:cNvSpPr>
          <p:nvPr>
            <p:ph type="dt" sz="half" idx="10"/>
          </p:nvPr>
        </p:nvSpPr>
        <p:spPr/>
        <p:txBody>
          <a:bodyPr/>
          <a:lstStyle>
            <a:lvl1pPr>
              <a:defRPr/>
            </a:lvl1pPr>
          </a:lstStyle>
          <a:p>
            <a:fld id="{34258B19-C394-9E4D-9620-D42101B304DC}" type="datetimeFigureOut">
              <a:rPr lang="en-US" altLang="en-US"/>
              <a:pPr/>
              <a:t>11/26/23</a:t>
            </a:fld>
            <a:endParaRPr lang="en-US" altLang="en-US"/>
          </a:p>
        </p:txBody>
      </p:sp>
      <p:sp>
        <p:nvSpPr>
          <p:cNvPr id="8" name="Footer Placeholder 4">
            <a:extLst>
              <a:ext uri="{FF2B5EF4-FFF2-40B4-BE49-F238E27FC236}">
                <a16:creationId xmlns:a16="http://schemas.microsoft.com/office/drawing/2014/main" id="{8FF97E1D-A92B-9FCA-185D-B89D713D66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96BBA8-3006-9344-A726-E4F7713EF0BD}"/>
              </a:ext>
            </a:extLst>
          </p:cNvPr>
          <p:cNvSpPr>
            <a:spLocks noGrp="1"/>
          </p:cNvSpPr>
          <p:nvPr>
            <p:ph type="sldNum" sz="quarter" idx="12"/>
          </p:nvPr>
        </p:nvSpPr>
        <p:spPr/>
        <p:txBody>
          <a:bodyPr/>
          <a:lstStyle>
            <a:lvl1pPr>
              <a:defRPr/>
            </a:lvl1pPr>
          </a:lstStyle>
          <a:p>
            <a:fld id="{A6A83FD8-046F-DE49-8034-DA12F91B8DBD}" type="slidenum">
              <a:rPr lang="en-US" altLang="en-US"/>
              <a:pPr/>
              <a:t>‹#›</a:t>
            </a:fld>
            <a:endParaRPr lang="en-US" altLang="en-US"/>
          </a:p>
        </p:txBody>
      </p:sp>
    </p:spTree>
    <p:extLst>
      <p:ext uri="{BB962C8B-B14F-4D97-AF65-F5344CB8AC3E}">
        <p14:creationId xmlns:p14="http://schemas.microsoft.com/office/powerpoint/2010/main" val="2214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0D0F5EC-A6B4-DCBA-0C87-A2BDD1F97556}"/>
              </a:ext>
            </a:extLst>
          </p:cNvPr>
          <p:cNvSpPr>
            <a:spLocks noGrp="1"/>
          </p:cNvSpPr>
          <p:nvPr>
            <p:ph type="dt" sz="half" idx="10"/>
          </p:nvPr>
        </p:nvSpPr>
        <p:spPr/>
        <p:txBody>
          <a:bodyPr/>
          <a:lstStyle>
            <a:lvl1pPr>
              <a:defRPr/>
            </a:lvl1pPr>
          </a:lstStyle>
          <a:p>
            <a:fld id="{949FF3D3-6642-964B-BAA5-930C54F9BAAF}" type="datetimeFigureOut">
              <a:rPr lang="en-US" altLang="en-US"/>
              <a:pPr/>
              <a:t>11/26/23</a:t>
            </a:fld>
            <a:endParaRPr lang="en-US" altLang="en-US"/>
          </a:p>
        </p:txBody>
      </p:sp>
      <p:sp>
        <p:nvSpPr>
          <p:cNvPr id="4" name="Footer Placeholder 4">
            <a:extLst>
              <a:ext uri="{FF2B5EF4-FFF2-40B4-BE49-F238E27FC236}">
                <a16:creationId xmlns:a16="http://schemas.microsoft.com/office/drawing/2014/main" id="{48855DE6-A8EC-2436-7862-4727ED1AD6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A26C20-BE67-6A9B-86F0-43BB88BDE853}"/>
              </a:ext>
            </a:extLst>
          </p:cNvPr>
          <p:cNvSpPr>
            <a:spLocks noGrp="1"/>
          </p:cNvSpPr>
          <p:nvPr>
            <p:ph type="sldNum" sz="quarter" idx="12"/>
          </p:nvPr>
        </p:nvSpPr>
        <p:spPr/>
        <p:txBody>
          <a:bodyPr/>
          <a:lstStyle>
            <a:lvl1pPr>
              <a:defRPr/>
            </a:lvl1pPr>
          </a:lstStyle>
          <a:p>
            <a:fld id="{6D77237B-87B7-4140-80A8-F9380F4E7F33}" type="slidenum">
              <a:rPr lang="en-US" altLang="en-US"/>
              <a:pPr/>
              <a:t>‹#›</a:t>
            </a:fld>
            <a:endParaRPr lang="en-US" altLang="en-US"/>
          </a:p>
        </p:txBody>
      </p:sp>
    </p:spTree>
    <p:extLst>
      <p:ext uri="{BB962C8B-B14F-4D97-AF65-F5344CB8AC3E}">
        <p14:creationId xmlns:p14="http://schemas.microsoft.com/office/powerpoint/2010/main" val="171679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ABC77C-39FB-64D4-639C-B7F112BD1BFF}"/>
              </a:ext>
            </a:extLst>
          </p:cNvPr>
          <p:cNvSpPr>
            <a:spLocks noGrp="1"/>
          </p:cNvSpPr>
          <p:nvPr>
            <p:ph type="dt" sz="half" idx="10"/>
          </p:nvPr>
        </p:nvSpPr>
        <p:spPr/>
        <p:txBody>
          <a:bodyPr/>
          <a:lstStyle>
            <a:lvl1pPr>
              <a:defRPr/>
            </a:lvl1pPr>
          </a:lstStyle>
          <a:p>
            <a:fld id="{5642DF08-CF04-9C4A-A6E3-AA4B7EC51D28}" type="datetimeFigureOut">
              <a:rPr lang="en-US" altLang="en-US"/>
              <a:pPr/>
              <a:t>11/26/23</a:t>
            </a:fld>
            <a:endParaRPr lang="en-US" altLang="en-US"/>
          </a:p>
        </p:txBody>
      </p:sp>
      <p:sp>
        <p:nvSpPr>
          <p:cNvPr id="3" name="Footer Placeholder 4">
            <a:extLst>
              <a:ext uri="{FF2B5EF4-FFF2-40B4-BE49-F238E27FC236}">
                <a16:creationId xmlns:a16="http://schemas.microsoft.com/office/drawing/2014/main" id="{1FDCB0D5-041F-6D4E-A1A0-437FA251F1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BBB090-3B34-6CB5-40F9-EDB7FFD96FF0}"/>
              </a:ext>
            </a:extLst>
          </p:cNvPr>
          <p:cNvSpPr>
            <a:spLocks noGrp="1"/>
          </p:cNvSpPr>
          <p:nvPr>
            <p:ph type="sldNum" sz="quarter" idx="12"/>
          </p:nvPr>
        </p:nvSpPr>
        <p:spPr/>
        <p:txBody>
          <a:bodyPr/>
          <a:lstStyle>
            <a:lvl1pPr>
              <a:defRPr/>
            </a:lvl1pPr>
          </a:lstStyle>
          <a:p>
            <a:fld id="{0D2C7909-F85B-8344-9136-34B663C95832}" type="slidenum">
              <a:rPr lang="en-US" altLang="en-US"/>
              <a:pPr/>
              <a:t>‹#›</a:t>
            </a:fld>
            <a:endParaRPr lang="en-US" altLang="en-US"/>
          </a:p>
        </p:txBody>
      </p:sp>
    </p:spTree>
    <p:extLst>
      <p:ext uri="{BB962C8B-B14F-4D97-AF65-F5344CB8AC3E}">
        <p14:creationId xmlns:p14="http://schemas.microsoft.com/office/powerpoint/2010/main" val="938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568544F-5F15-17A2-8931-5D18241B5F6C}"/>
              </a:ext>
            </a:extLst>
          </p:cNvPr>
          <p:cNvSpPr>
            <a:spLocks noGrp="1"/>
          </p:cNvSpPr>
          <p:nvPr>
            <p:ph type="dt" sz="half" idx="10"/>
          </p:nvPr>
        </p:nvSpPr>
        <p:spPr/>
        <p:txBody>
          <a:bodyPr/>
          <a:lstStyle>
            <a:lvl1pPr>
              <a:defRPr/>
            </a:lvl1pPr>
          </a:lstStyle>
          <a:p>
            <a:fld id="{12381C31-3DA4-1147-B001-EDF37A74A3BD}" type="datetimeFigureOut">
              <a:rPr lang="en-US" altLang="en-US"/>
              <a:pPr/>
              <a:t>11/26/23</a:t>
            </a:fld>
            <a:endParaRPr lang="en-US" altLang="en-US"/>
          </a:p>
        </p:txBody>
      </p:sp>
      <p:sp>
        <p:nvSpPr>
          <p:cNvPr id="6" name="Footer Placeholder 4">
            <a:extLst>
              <a:ext uri="{FF2B5EF4-FFF2-40B4-BE49-F238E27FC236}">
                <a16:creationId xmlns:a16="http://schemas.microsoft.com/office/drawing/2014/main" id="{B2A48D2E-B380-C209-F712-D20511466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875EB3-0186-A27D-059F-9E10EC3BFE1B}"/>
              </a:ext>
            </a:extLst>
          </p:cNvPr>
          <p:cNvSpPr>
            <a:spLocks noGrp="1"/>
          </p:cNvSpPr>
          <p:nvPr>
            <p:ph type="sldNum" sz="quarter" idx="12"/>
          </p:nvPr>
        </p:nvSpPr>
        <p:spPr/>
        <p:txBody>
          <a:bodyPr/>
          <a:lstStyle>
            <a:lvl1pPr>
              <a:defRPr/>
            </a:lvl1pPr>
          </a:lstStyle>
          <a:p>
            <a:fld id="{0BCC2718-E811-D84C-87FC-3CE06C7B6A14}" type="slidenum">
              <a:rPr lang="en-US" altLang="en-US"/>
              <a:pPr/>
              <a:t>‹#›</a:t>
            </a:fld>
            <a:endParaRPr lang="en-US" altLang="en-US"/>
          </a:p>
        </p:txBody>
      </p:sp>
    </p:spTree>
    <p:extLst>
      <p:ext uri="{BB962C8B-B14F-4D97-AF65-F5344CB8AC3E}">
        <p14:creationId xmlns:p14="http://schemas.microsoft.com/office/powerpoint/2010/main" val="36233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CDCBA5-09C6-68D0-DF17-FC7629A5F114}"/>
              </a:ext>
            </a:extLst>
          </p:cNvPr>
          <p:cNvSpPr>
            <a:spLocks noGrp="1"/>
          </p:cNvSpPr>
          <p:nvPr>
            <p:ph type="dt" sz="half" idx="10"/>
          </p:nvPr>
        </p:nvSpPr>
        <p:spPr/>
        <p:txBody>
          <a:bodyPr/>
          <a:lstStyle>
            <a:lvl1pPr>
              <a:defRPr/>
            </a:lvl1pPr>
          </a:lstStyle>
          <a:p>
            <a:fld id="{041CFBAA-F521-634E-BEFB-4E7E607F889F}" type="datetimeFigureOut">
              <a:rPr lang="en-US" altLang="en-US"/>
              <a:pPr/>
              <a:t>11/26/23</a:t>
            </a:fld>
            <a:endParaRPr lang="en-US" altLang="en-US"/>
          </a:p>
        </p:txBody>
      </p:sp>
      <p:sp>
        <p:nvSpPr>
          <p:cNvPr id="6" name="Footer Placeholder 4">
            <a:extLst>
              <a:ext uri="{FF2B5EF4-FFF2-40B4-BE49-F238E27FC236}">
                <a16:creationId xmlns:a16="http://schemas.microsoft.com/office/drawing/2014/main" id="{7DF60302-2674-A521-46BE-64EF685C3F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E61794-4248-4AEC-7F8E-342D2FE2DA0E}"/>
              </a:ext>
            </a:extLst>
          </p:cNvPr>
          <p:cNvSpPr>
            <a:spLocks noGrp="1"/>
          </p:cNvSpPr>
          <p:nvPr>
            <p:ph type="sldNum" sz="quarter" idx="12"/>
          </p:nvPr>
        </p:nvSpPr>
        <p:spPr/>
        <p:txBody>
          <a:bodyPr/>
          <a:lstStyle>
            <a:lvl1pPr>
              <a:defRPr/>
            </a:lvl1pPr>
          </a:lstStyle>
          <a:p>
            <a:fld id="{700537DC-C000-A64D-8F75-85B5A38AADA0}" type="slidenum">
              <a:rPr lang="en-US" altLang="en-US"/>
              <a:pPr/>
              <a:t>‹#›</a:t>
            </a:fld>
            <a:endParaRPr lang="en-US" altLang="en-US"/>
          </a:p>
        </p:txBody>
      </p:sp>
    </p:spTree>
    <p:extLst>
      <p:ext uri="{BB962C8B-B14F-4D97-AF65-F5344CB8AC3E}">
        <p14:creationId xmlns:p14="http://schemas.microsoft.com/office/powerpoint/2010/main" val="10096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2E25741-11FD-0266-CDDF-C83DDADEE3B8}"/>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7D4A464C-63D0-383F-8A69-E2C88C3F00E4}"/>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B2DF200F-F94C-B6D6-1764-D864180745E5}"/>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4FADC38-ED1E-CFFB-3227-23EFF44796D9}"/>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58F9A94-55E5-828E-497C-5883E55CEB9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11DC6EB-4C56-F831-4E34-C33CDAE8AFF5}"/>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E089B6B-AD11-9C99-546E-9A012104D6D7}"/>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3FFB969-6B7C-1336-7E03-099798758D94}"/>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7C3F335-7076-6531-221B-28F6E6D338DB}"/>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75EC3FF-E44F-CB16-8C0B-53DE7EF99048}"/>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ABA5934-FB65-3561-CF97-4C462E9D1554}"/>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D7CB0CC-7268-DF2D-0B52-3D6FB4B87AE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342CF9-8510-893C-8543-3F5675839848}"/>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AF4599-8318-4961-6B6E-5B78467E36AA}"/>
              </a:ext>
            </a:extLst>
          </p:cNvPr>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156BF47-3381-7B47-A296-6544B77B4DD2}" type="datetimeFigureOut">
              <a:rPr lang="en-US" altLang="en-US"/>
              <a:pPr/>
              <a:t>11/26/23</a:t>
            </a:fld>
            <a:endParaRPr lang="en-US" altLang="en-US"/>
          </a:p>
        </p:txBody>
      </p:sp>
      <p:sp>
        <p:nvSpPr>
          <p:cNvPr id="5" name="Footer Placeholder 4">
            <a:extLst>
              <a:ext uri="{FF2B5EF4-FFF2-40B4-BE49-F238E27FC236}">
                <a16:creationId xmlns:a16="http://schemas.microsoft.com/office/drawing/2014/main" id="{4782D026-C0E8-B235-F795-4CA47C7C8959}"/>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ea typeface="MS PGothic"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314536A4-9236-1F8B-4718-854E24206284}"/>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47D6F670-6A84-B64E-8C28-7C8C28E7B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02"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403" r:id="rId11"/>
    <p:sldLayoutId id="2147487398" r:id="rId12"/>
    <p:sldLayoutId id="2147487404" r:id="rId13"/>
    <p:sldLayoutId id="2147487399" r:id="rId14"/>
    <p:sldLayoutId id="2147487400" r:id="rId15"/>
    <p:sldLayoutId id="21474874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S PGothic" panose="020B0600070205080204" pitchFamily="34" charset="-128"/>
          <a:cs typeface="ＭＳ Ｐゴシック" charset="0"/>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S PGothic" panose="020B0600070205080204" pitchFamily="34"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S PGothic" panose="020B0600070205080204" pitchFamily="34"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F2EFE67D-77CA-588B-3658-271F4FB5E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533400"/>
            <a:ext cx="92392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a:extLst>
              <a:ext uri="{FF2B5EF4-FFF2-40B4-BE49-F238E27FC236}">
                <a16:creationId xmlns:a16="http://schemas.microsoft.com/office/drawing/2014/main" id="{69A23A70-CA8F-A772-0F71-7086EAEC0C22}"/>
              </a:ext>
            </a:extLst>
          </p:cNvPr>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6000"/>
              <a:t> </a:t>
            </a:r>
          </a:p>
        </p:txBody>
      </p:sp>
      <p:sp>
        <p:nvSpPr>
          <p:cNvPr id="2" name="TextBox 1">
            <a:extLst>
              <a:ext uri="{FF2B5EF4-FFF2-40B4-BE49-F238E27FC236}">
                <a16:creationId xmlns:a16="http://schemas.microsoft.com/office/drawing/2014/main" id="{DFDABAEE-C7B2-7353-3F7D-97CF6A41D391}"/>
              </a:ext>
            </a:extLst>
          </p:cNvPr>
          <p:cNvSpPr txBox="1"/>
          <p:nvPr/>
        </p:nvSpPr>
        <p:spPr>
          <a:xfrm>
            <a:off x="1" y="2828835"/>
            <a:ext cx="9144000" cy="1200329"/>
          </a:xfrm>
          <a:prstGeom prst="rect">
            <a:avLst/>
          </a:prstGeom>
          <a:noFill/>
          <a:ln>
            <a:noFill/>
          </a:ln>
        </p:spPr>
        <p:txBody>
          <a:bodyPr>
            <a:spAutoFit/>
          </a:bodyPr>
          <a:lstStyle/>
          <a:p>
            <a:pPr algn="ctr" eaLnBrk="1" hangingPunct="1">
              <a:defRPr/>
            </a:pPr>
            <a:r>
              <a:rPr lang="en-US" sz="7200" dirty="0">
                <a:ln w="22225">
                  <a:solidFill>
                    <a:srgbClr val="003399"/>
                  </a:solidFill>
                  <a:prstDash val="solid"/>
                </a:ln>
                <a:solidFill>
                  <a:srgbClr val="FFFF00"/>
                </a:solidFill>
                <a:latin typeface="Arial Black" panose="020B0A04020102020204" pitchFamily="34"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9389D63-A65F-FFD4-3A16-B6E7617CD30B}"/>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3200" b="1" dirty="0">
                <a:solidFill>
                  <a:srgbClr val="003399"/>
                </a:solidFill>
              </a:rPr>
            </a:br>
            <a:r>
              <a:rPr lang="en-US" altLang="en-US" sz="4400" b="1" dirty="0">
                <a:solidFill>
                  <a:schemeClr val="accent3">
                    <a:lumMod val="75000"/>
                  </a:schemeClr>
                </a:solidFill>
              </a:rPr>
              <a:t>The Offering</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1BBA39-9F62-35C4-39C0-59B5C1F0C937}"/>
              </a:ext>
            </a:extLst>
          </p:cNvPr>
          <p:cNvSpPr/>
          <p:nvPr/>
        </p:nvSpPr>
        <p:spPr>
          <a:xfrm>
            <a:off x="419100" y="1219200"/>
            <a:ext cx="8305800" cy="3046413"/>
          </a:xfrm>
          <a:prstGeom prst="rect">
            <a:avLst/>
          </a:prstGeom>
        </p:spPr>
        <p:txBody>
          <a:bodyPr>
            <a:spAutoFit/>
          </a:bodyPr>
          <a:lstStyle/>
          <a:p>
            <a:pPr algn="ctr">
              <a:defRPr/>
            </a:pPr>
            <a:r>
              <a:rPr lang="en-US" sz="3200" b="1" dirty="0">
                <a:solidFill>
                  <a:schemeClr val="accent3">
                    <a:lumMod val="75000"/>
                  </a:schemeClr>
                </a:solidFill>
                <a:latin typeface="+mn-lt"/>
                <a:ea typeface="MS PGothic" charset="0"/>
                <a:cs typeface="MS PGothic" charset="0"/>
              </a:rPr>
              <a:t>Doxology</a:t>
            </a:r>
          </a:p>
          <a:p>
            <a:pPr>
              <a:defRPr/>
            </a:pPr>
            <a:r>
              <a:rPr lang="en-US" sz="3200" b="1" dirty="0">
                <a:solidFill>
                  <a:schemeClr val="accent3">
                    <a:lumMod val="75000"/>
                  </a:schemeClr>
                </a:solidFill>
                <a:latin typeface="+mn-lt"/>
                <a:ea typeface="MS PGothic" charset="0"/>
                <a:cs typeface="MS PGothic" charset="0"/>
              </a:rPr>
              <a:t>Praise God from whom all blessings flow</a:t>
            </a:r>
          </a:p>
          <a:p>
            <a:pPr>
              <a:defRPr/>
            </a:pPr>
            <a:r>
              <a:rPr lang="en-US" sz="3200" b="1" dirty="0">
                <a:solidFill>
                  <a:schemeClr val="accent3">
                    <a:lumMod val="75000"/>
                  </a:schemeClr>
                </a:solidFill>
                <a:latin typeface="+mn-lt"/>
                <a:ea typeface="MS PGothic" charset="0"/>
                <a:cs typeface="MS PGothic" charset="0"/>
              </a:rPr>
              <a:t>Praise Him, all creatures here below</a:t>
            </a:r>
          </a:p>
          <a:p>
            <a:pPr>
              <a:defRPr/>
            </a:pPr>
            <a:r>
              <a:rPr lang="en-US" sz="3200" b="1" dirty="0">
                <a:solidFill>
                  <a:schemeClr val="accent3">
                    <a:lumMod val="75000"/>
                  </a:schemeClr>
                </a:solidFill>
                <a:latin typeface="+mn-lt"/>
                <a:ea typeface="MS PGothic" charset="0"/>
                <a:cs typeface="MS PGothic" charset="0"/>
              </a:rPr>
              <a:t>Praise Him above ye heavenly host</a:t>
            </a:r>
          </a:p>
          <a:p>
            <a:pPr>
              <a:defRPr/>
            </a:pPr>
            <a:r>
              <a:rPr lang="en-US" sz="3200" b="1" dirty="0">
                <a:solidFill>
                  <a:schemeClr val="accent3">
                    <a:lumMod val="75000"/>
                  </a:schemeClr>
                </a:solidFill>
                <a:latin typeface="+mn-lt"/>
                <a:ea typeface="MS PGothic" charset="0"/>
                <a:cs typeface="MS PGothic" charset="0"/>
              </a:rPr>
              <a:t>Praise Father, Son and Holy Ghost</a:t>
            </a:r>
          </a:p>
          <a:p>
            <a:pPr>
              <a:defRPr/>
            </a:pPr>
            <a:r>
              <a:rPr lang="en-US" sz="3200" b="1" dirty="0">
                <a:solidFill>
                  <a:schemeClr val="accent3">
                    <a:lumMod val="75000"/>
                  </a:schemeClr>
                </a:solidFill>
                <a:latin typeface="+mn-lt"/>
                <a:ea typeface="MS PGothic" charset="0"/>
                <a:cs typeface="MS PGothic" charset="0"/>
              </a:rPr>
              <a:t>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40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“Amazing Love</a:t>
            </a:r>
            <a:r>
              <a:rPr lang="en-US" altLang="en-US" sz="4000" b="1" dirty="0">
                <a:solidFill>
                  <a:srgbClr val="560401"/>
                </a:solidFill>
              </a:rPr>
              <a:t>”</a:t>
            </a:r>
            <a:br>
              <a:rPr lang="en-US" altLang="en-US" b="1" dirty="0">
                <a:solidFill>
                  <a:srgbClr val="560401"/>
                </a:solidFill>
              </a:rPr>
            </a:br>
            <a:br>
              <a:rPr lang="en-US" altLang="en-US" b="1" dirty="0">
                <a:solidFill>
                  <a:srgbClr val="560401"/>
                </a:solidFill>
              </a:rPr>
            </a:br>
            <a:r>
              <a:rPr lang="en-US" altLang="en-US" sz="4000" b="1" dirty="0">
                <a:solidFill>
                  <a:srgbClr val="560401"/>
                </a:solidFill>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31 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“When the Son of Man comes in his glory, and all the angels with him, he will sit on his glorious throne.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32 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All the nations will be gathered before him, and he will separate the people one from another as a shepherd separates the sheep from the goats.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33 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He will put the sheep on his right and the goats on his left.</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p:txBody>
      </p:sp>
    </p:spTree>
    <p:extLst>
      <p:ext uri="{BB962C8B-B14F-4D97-AF65-F5344CB8AC3E}">
        <p14:creationId xmlns:p14="http://schemas.microsoft.com/office/powerpoint/2010/main" val="36547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34 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“Then the King will say to those on his right, ‘Come, you who are blessed by my Father; take your inheritance, the kingdom prepared for you since the creation of the world.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35 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For I was hungry and you gave me something to eat, I was thirsty and you gave me something to drink, I was a stranger and you invited me in,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36 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I needed clothes and you clothed me, I was sick and you looked</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after me, I was in prison and you came to visit me.’</a:t>
            </a:r>
            <a:endParaRPr lang="en-US" sz="3200" b="1" dirty="0">
              <a:solidFill>
                <a:srgbClr val="560401"/>
              </a:solidFill>
              <a:effectLst/>
              <a:latin typeface="+mn-lt"/>
              <a:ea typeface="Times New Roman" panose="02020603050405020304" pitchFamily="18" charset="0"/>
              <a:cs typeface="Calibri" panose="020F0502020204030204" pitchFamily="34" charset="0"/>
            </a:endParaRPr>
          </a:p>
          <a:p>
            <a:endParaRPr lang="en-US" altLang="en-US" sz="3200" b="1" dirty="0">
              <a:solidFill>
                <a:srgbClr val="560401"/>
              </a:solidFill>
              <a:latin typeface="+mn-lt"/>
              <a:cs typeface="Calibri" panose="020F0502020204030204" pitchFamily="34" charset="0"/>
            </a:endParaRPr>
          </a:p>
          <a:p>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37 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“Then the righteous will answer him, ‘Lord, when did we see you hungry and feed you, or thirsty and give you something to drink?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38 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When did we see you a stranger and invite you in, or needing clothes and clothe </a:t>
            </a:r>
            <a:r>
              <a:rPr lang="en-US" sz="3200">
                <a:solidFill>
                  <a:schemeClr val="accent3">
                    <a:lumMod val="75000"/>
                  </a:schemeClr>
                </a:solidFill>
                <a:effectLst/>
                <a:latin typeface="+mn-lt"/>
                <a:ea typeface="Times New Roman" panose="02020603050405020304" pitchFamily="18" charset="0"/>
                <a:cs typeface="Calibri" panose="020F0502020204030204" pitchFamily="34" charset="0"/>
              </a:rPr>
              <a:t>you? </a:t>
            </a:r>
            <a:r>
              <a:rPr lang="en-US" sz="3200" b="1" baseline="30000">
                <a:solidFill>
                  <a:schemeClr val="accent3">
                    <a:lumMod val="75000"/>
                  </a:schemeClr>
                </a:solidFill>
                <a:effectLst/>
                <a:latin typeface="+mn-lt"/>
                <a:ea typeface="Times New Roman" panose="02020603050405020304" pitchFamily="18" charset="0"/>
                <a:cs typeface="Calibri" panose="020F0502020204030204" pitchFamily="34" charset="0"/>
              </a:rPr>
              <a:t>39 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When did we see you sick or in prison and go to visit you?’</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p:txBody>
      </p:sp>
    </p:spTree>
    <p:extLst>
      <p:ext uri="{BB962C8B-B14F-4D97-AF65-F5344CB8AC3E}">
        <p14:creationId xmlns:p14="http://schemas.microsoft.com/office/powerpoint/2010/main" val="35147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632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pPr marL="457200" marR="0">
              <a:spcBef>
                <a:spcPts val="0"/>
              </a:spcBef>
              <a:spcAft>
                <a:spcPts val="0"/>
              </a:spcAft>
            </a:pP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40 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 King will reply, ‘Truly I tell you, whatever you did for one of the least of these brothers and sisters of mine, you did for me.’</a:t>
            </a:r>
            <a:endParaRPr lang="en-US" sz="3200" dirty="0">
              <a:solidFill>
                <a:schemeClr val="accent3">
                  <a:lumMod val="75000"/>
                </a:schemeClr>
              </a:solidFill>
              <a:effectLst/>
              <a:latin typeface="+mn-lt"/>
              <a:ea typeface="Calibri" panose="020F0502020204030204" pitchFamily="34" charset="0"/>
              <a:cs typeface="Times New Roman (Body CS)"/>
            </a:endParaRPr>
          </a:p>
          <a:p>
            <a:pPr marL="457200" marR="0">
              <a:spcBef>
                <a:spcPts val="0"/>
              </a:spcBef>
              <a:spcAft>
                <a:spcPts val="0"/>
              </a:spcAft>
            </a:pPr>
            <a:endPar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endParaRPr>
          </a:p>
          <a:p>
            <a:pPr marL="457200" marR="0">
              <a:spcBef>
                <a:spcPts val="0"/>
              </a:spcBef>
              <a:spcAft>
                <a:spcPts val="0"/>
              </a:spcAft>
            </a:pP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41 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“Then he will say to those on his left, ‘Depart from me, you who are cursed, into the eternal fire prepared for the devil and his angels.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42 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For I was hungry and you gave me nothing to eat, I was thirsty and you</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p:txBody>
      </p:sp>
    </p:spTree>
    <p:extLst>
      <p:ext uri="{BB962C8B-B14F-4D97-AF65-F5344CB8AC3E}">
        <p14:creationId xmlns:p14="http://schemas.microsoft.com/office/powerpoint/2010/main" val="256745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6986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gave me nothing to drink, </a:t>
            </a: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43 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I was a stranger and you did not invite me in, I needed clothes and you did not clothe me, I was sick and in prison and you did not look after me.’</a:t>
            </a:r>
          </a:p>
          <a:p>
            <a:endParaRPr lang="en-US" sz="3200" dirty="0">
              <a:solidFill>
                <a:schemeClr val="accent3">
                  <a:lumMod val="75000"/>
                </a:schemeClr>
              </a:solidFill>
              <a:latin typeface="+mn-lt"/>
              <a:ea typeface="Times New Roman" panose="02020603050405020304" pitchFamily="18" charset="0"/>
              <a:cs typeface="Calibri" panose="020F0502020204030204" pitchFamily="34" charset="0"/>
            </a:endParaRPr>
          </a:p>
          <a:p>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44 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“They also will answer, ‘Lord, when did we see you hungry or thirsty or a stranger or needing clothes or sick or in prison, and did not help you?’</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endParaRPr>
          </a:p>
          <a:p>
            <a:endParaRPr lang="en-US" altLang="en-US" sz="3200" b="1" dirty="0">
              <a:solidFill>
                <a:schemeClr val="accent3">
                  <a:lumMod val="75000"/>
                </a:schemeClr>
              </a:solidFill>
              <a:latin typeface="+mn-lt"/>
              <a:cs typeface="Calibri" panose="020F0502020204030204" pitchFamily="34" charset="0"/>
            </a:endParaRPr>
          </a:p>
          <a:p>
            <a:endParaRPr lang="en-US" altLang="en-US" sz="3200" b="1" dirty="0">
              <a:solidFill>
                <a:srgbClr val="560401"/>
              </a:solidFill>
            </a:endParaRPr>
          </a:p>
        </p:txBody>
      </p:sp>
    </p:spTree>
    <p:extLst>
      <p:ext uri="{BB962C8B-B14F-4D97-AF65-F5344CB8AC3E}">
        <p14:creationId xmlns:p14="http://schemas.microsoft.com/office/powerpoint/2010/main" val="346408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9220200" cy="4852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25:31-46</a:t>
            </a:r>
          </a:p>
          <a:p>
            <a:pPr marL="457200" marR="0">
              <a:spcBef>
                <a:spcPts val="0"/>
              </a:spcBef>
              <a:spcAft>
                <a:spcPts val="0"/>
              </a:spcAft>
            </a:pP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45 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“He will reply, ‘Truly I tell you, whatever you did not do for one of the least of these, you did not do for me.’</a:t>
            </a:r>
            <a:endParaRPr lang="en-US" sz="3200" dirty="0">
              <a:solidFill>
                <a:schemeClr val="accent3">
                  <a:lumMod val="75000"/>
                </a:schemeClr>
              </a:solidFill>
              <a:effectLst/>
              <a:latin typeface="+mn-lt"/>
              <a:ea typeface="Calibri" panose="020F0502020204030204" pitchFamily="34" charset="0"/>
              <a:cs typeface="Times New Roman (Body CS)"/>
            </a:endParaRPr>
          </a:p>
          <a:p>
            <a:pPr marL="457200" marR="0">
              <a:spcBef>
                <a:spcPts val="0"/>
              </a:spcBef>
              <a:spcAft>
                <a:spcPts val="0"/>
              </a:spcAft>
            </a:pPr>
            <a:endPar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endParaRPr>
          </a:p>
          <a:p>
            <a:pPr marL="457200" marR="0">
              <a:spcBef>
                <a:spcPts val="0"/>
              </a:spcBef>
              <a:spcAft>
                <a:spcPts val="0"/>
              </a:spcAft>
            </a:pPr>
            <a:r>
              <a:rPr lang="en-US" sz="3200" b="1"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46 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“Then they will go away to eternal punishment, but the righteous to eternal life.”</a:t>
            </a:r>
            <a:endParaRPr lang="en-US" sz="32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p:txBody>
      </p:sp>
    </p:spTree>
    <p:extLst>
      <p:ext uri="{BB962C8B-B14F-4D97-AF65-F5344CB8AC3E}">
        <p14:creationId xmlns:p14="http://schemas.microsoft.com/office/powerpoint/2010/main" val="188695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bible sermon.jpg">
            <a:extLst>
              <a:ext uri="{FF2B5EF4-FFF2-40B4-BE49-F238E27FC236}">
                <a16:creationId xmlns:a16="http://schemas.microsoft.com/office/drawing/2014/main" id="{8988BC57-7A49-4173-F0EE-6570F9ED470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a:extLst>
              <a:ext uri="{FF2B5EF4-FFF2-40B4-BE49-F238E27FC236}">
                <a16:creationId xmlns:a16="http://schemas.microsoft.com/office/drawing/2014/main" id="{D199A0ED-09A4-2281-1935-79861A255E24}"/>
              </a:ext>
            </a:extLst>
          </p:cNvPr>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a:solidFill>
                  <a:srgbClr val="FFFFFF"/>
                </a:solidFill>
              </a:rPr>
              <a:t> </a:t>
            </a:r>
            <a:endParaRPr lang="en-US" altLang="en-US" sz="3200">
              <a:solidFill>
                <a:srgbClr val="FFFFFF"/>
              </a:solidFill>
            </a:endParaRPr>
          </a:p>
        </p:txBody>
      </p:sp>
      <p:sp>
        <p:nvSpPr>
          <p:cNvPr id="32771" name="TextBox 3">
            <a:extLst>
              <a:ext uri="{FF2B5EF4-FFF2-40B4-BE49-F238E27FC236}">
                <a16:creationId xmlns:a16="http://schemas.microsoft.com/office/drawing/2014/main" id="{2869D7F9-6AD4-2E81-A8C7-FC7BA3EF414E}"/>
              </a:ext>
            </a:extLst>
          </p:cNvPr>
          <p:cNvSpPr txBox="1">
            <a:spLocks noChangeArrowheads="1"/>
          </p:cNvSpPr>
          <p:nvPr/>
        </p:nvSpPr>
        <p:spPr bwMode="auto">
          <a:xfrm>
            <a:off x="0" y="1447800"/>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b="1" dirty="0">
                <a:latin typeface="Trebuchet MS" panose="020B0703020202090204" pitchFamily="34" charset="0"/>
              </a:rPr>
              <a:t>Message</a:t>
            </a:r>
            <a:endParaRPr lang="en-US" altLang="ja-JP" sz="4000" b="1" dirty="0">
              <a:latin typeface="Trebuchet MS" panose="020B0703020202090204" pitchFamily="34" charset="0"/>
            </a:endParaRPr>
          </a:p>
          <a:p>
            <a:pPr algn="ctr" eaLnBrk="1" hangingPunct="1"/>
            <a:endParaRPr lang="en-US" altLang="en-US" sz="4400" b="1" dirty="0">
              <a:latin typeface="Trebuchet MS" panose="020B070302020209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“Crown Him With Many Crowns”</a:t>
            </a:r>
            <a:br>
              <a:rPr lang="en-US" altLang="ja-JP" sz="4000" b="1" dirty="0">
                <a:solidFill>
                  <a:srgbClr val="560401"/>
                </a:solidFill>
                <a:cs typeface="Arial" panose="020B0604020202020204" pitchFamily="34" charset="0"/>
              </a:rPr>
            </a:br>
            <a:br>
              <a:rPr lang="en-US" altLang="ja-JP" sz="4000" b="1" dirty="0">
                <a:solidFill>
                  <a:srgbClr val="560401"/>
                </a:solidFill>
                <a:cs typeface="Arial" panose="020B0604020202020204" pitchFamily="34" charset="0"/>
              </a:rPr>
            </a:br>
            <a:r>
              <a:rPr lang="en-US" altLang="ja-JP" sz="4000" b="1" dirty="0">
                <a:solidFill>
                  <a:srgbClr val="560401"/>
                </a:solidFill>
                <a:cs typeface="Arial" panose="020B0604020202020204" pitchFamily="34" charset="0"/>
              </a:rPr>
              <a:t>#45</a:t>
            </a: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latin typeface="Arial" panose="020B0604020202020204" pitchFamily="34" charset="0"/>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32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“King of My Heart”</a:t>
            </a:r>
            <a:br>
              <a:rPr lang="en-US" altLang="en-US" sz="4000" b="1" dirty="0">
                <a:solidFill>
                  <a:schemeClr val="accent3">
                    <a:lumMod val="75000"/>
                  </a:schemeClr>
                </a:solidFill>
                <a:cs typeface="Arial" panose="020B0604020202020204" pitchFamily="34" charset="0"/>
              </a:rPr>
            </a:br>
            <a:br>
              <a:rPr lang="en-US" altLang="en-US" sz="4000" b="1" dirty="0">
                <a:solidFill>
                  <a:schemeClr val="accent3">
                    <a:lumMod val="75000"/>
                  </a:schemeClr>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36020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a:solidFill>
                  <a:srgbClr val="560401"/>
                </a:solidFill>
                <a:cs typeface="Arial" panose="020B0604020202020204" pitchFamily="34" charset="0"/>
              </a:rPr>
              <a:t>Call to Worship</a:t>
            </a:r>
            <a:br>
              <a:rPr lang="en-US" altLang="en-US" sz="4000" b="1">
                <a:solidFill>
                  <a:srgbClr val="003399"/>
                </a:solidFill>
                <a:latin typeface="Arial" panose="020B0604020202020204" pitchFamily="34" charset="0"/>
                <a:cs typeface="Arial" panose="020B0604020202020204" pitchFamily="34" charset="0"/>
              </a:rPr>
            </a:br>
            <a:br>
              <a:rPr lang="en-US" altLang="en-US" sz="1800">
                <a:solidFill>
                  <a:srgbClr val="003399"/>
                </a:solidFill>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latin typeface="Arial" panose="020B0604020202020204" pitchFamily="34" charset="0"/>
                <a:cs typeface="Arial" panose="020B0604020202020204" pitchFamily="34" charset="0"/>
              </a:rPr>
            </a:br>
            <a:endParaRPr lang="en-US" altLang="en-US" b="1">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213157" y="762000"/>
            <a:ext cx="8305800" cy="4031873"/>
          </a:xfrm>
          <a:prstGeom prst="rect">
            <a:avLst/>
          </a:prstGeom>
          <a:noFill/>
        </p:spPr>
        <p:txBody>
          <a:bodyPr>
            <a:spAutoFit/>
          </a:bodyPr>
          <a:lstStyle/>
          <a:p>
            <a:pPr>
              <a:defRPr/>
            </a:pPr>
            <a:r>
              <a:rPr lang="en-US" altLang="en-US" sz="3200" dirty="0">
                <a:solidFill>
                  <a:schemeClr val="accent3">
                    <a:lumMod val="75000"/>
                  </a:schemeClr>
                </a:solidFill>
              </a:rPr>
              <a:t>Leader:  Despite how things may seem—God is good all the time</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All the time—God is good</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dirty="0">
                <a:solidFill>
                  <a:schemeClr val="accent3">
                    <a:lumMod val="75000"/>
                  </a:schemeClr>
                </a:solidFill>
              </a:rPr>
              <a:t>Leader:  The Lord be with you</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Also with you</a:t>
            </a:r>
            <a:endParaRPr lang="en-US" sz="3200" dirty="0">
              <a:solidFill>
                <a:schemeClr val="accent3">
                  <a:lumMod val="75000"/>
                </a:schemeClr>
              </a:solidFill>
              <a:latin typeface="+mn-lt"/>
              <a:ea typeface="MS PGothic" charset="0"/>
              <a:cs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dirty="0">
                <a:solidFill>
                  <a:srgbClr val="560401"/>
                </a:solidFill>
                <a:cs typeface="Arial" panose="020B0604020202020204" pitchFamily="34" charset="0"/>
              </a:rPr>
              <a:t>Unison Prayer</a:t>
            </a:r>
            <a:br>
              <a:rPr lang="en-US" altLang="en-US" sz="4000" b="1" dirty="0">
                <a:solidFill>
                  <a:srgbClr val="003399"/>
                </a:solidFill>
                <a:latin typeface="Arial" panose="020B0604020202020204" pitchFamily="34" charset="0"/>
                <a:cs typeface="Arial" panose="020B0604020202020204" pitchFamily="34" charset="0"/>
              </a:rPr>
            </a:br>
            <a:br>
              <a:rPr lang="en-US" altLang="en-US" sz="1800" dirty="0">
                <a:solidFill>
                  <a:srgbClr val="003399"/>
                </a:solidFill>
              </a:rPr>
            </a:br>
            <a:br>
              <a:rPr lang="en-US" altLang="en-US" sz="3200" b="1" dirty="0">
                <a:solidFill>
                  <a:srgbClr val="560401"/>
                </a:solidFill>
                <a:latin typeface="Arial" panose="020B0604020202020204" pitchFamily="34" charset="0"/>
                <a:cs typeface="Arial" panose="020B0604020202020204" pitchFamily="34" charset="0"/>
              </a:rPr>
            </a:br>
            <a:br>
              <a:rPr lang="en-US" altLang="en-US" b="1" dirty="0">
                <a:solidFill>
                  <a:srgbClr val="003399"/>
                </a:solidFill>
                <a:latin typeface="Arial" panose="020B0604020202020204" pitchFamily="34" charset="0"/>
                <a:cs typeface="Arial" panose="020B0604020202020204" pitchFamily="34" charset="0"/>
              </a:rPr>
            </a:br>
            <a:endParaRPr lang="en-US" altLang="en-US" b="1" dirty="0">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322262" y="1320800"/>
            <a:ext cx="8305800" cy="3046988"/>
          </a:xfrm>
          <a:prstGeom prst="rect">
            <a:avLst/>
          </a:prstGeom>
          <a:noFill/>
        </p:spPr>
        <p:txBody>
          <a:bodyPr>
            <a:spAutoFit/>
          </a:bodyPr>
          <a:lstStyle/>
          <a:p>
            <a:r>
              <a:rPr lang="en-US" altLang="en-US" sz="3200" b="1" dirty="0">
                <a:solidFill>
                  <a:schemeClr val="accent3">
                    <a:lumMod val="75000"/>
                  </a:schemeClr>
                </a:solidFill>
                <a:latin typeface="Trebuchet MS" panose="020B0703020202090204" pitchFamily="34" charset="0"/>
              </a:rPr>
              <a:t>Almighty God, we gather to meet with </a:t>
            </a:r>
          </a:p>
          <a:p>
            <a:r>
              <a:rPr lang="en-US" altLang="en-US" sz="3200" b="1" dirty="0">
                <a:solidFill>
                  <a:schemeClr val="accent3">
                    <a:lumMod val="75000"/>
                  </a:schemeClr>
                </a:solidFill>
                <a:latin typeface="Trebuchet MS" panose="020B0703020202090204" pitchFamily="34" charset="0"/>
              </a:rPr>
              <a:t>You for you are worthy of our praise. Cast out any distraction within us and around us that would keep us from truly worshiping You. Holy Spirit make us One. In Jesus’ name—Amen!</a:t>
            </a:r>
            <a:endParaRPr lang="en-US" altLang="en-US" sz="3200" dirty="0">
              <a:solidFill>
                <a:schemeClr val="accent3">
                  <a:lumMod val="75000"/>
                </a:schemeClr>
              </a:solidFill>
              <a:latin typeface="Trebuchet MS" panose="020B0703020202090204" pitchFamily="34" charset="0"/>
            </a:endParaRPr>
          </a:p>
        </p:txBody>
      </p:sp>
    </p:spTree>
    <p:extLst>
      <p:ext uri="{BB962C8B-B14F-4D97-AF65-F5344CB8AC3E}">
        <p14:creationId xmlns:p14="http://schemas.microsoft.com/office/powerpoint/2010/main" val="25585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12552E17-4BE7-F1F6-49B5-701F13720204}"/>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2A5039D4-87C3-FE3B-F58C-59165222527A}"/>
              </a:ext>
            </a:extLst>
          </p:cNvPr>
          <p:cNvSpPr>
            <a:spLocks noGrp="1"/>
          </p:cNvSpPr>
          <p:nvPr>
            <p:ph type="title"/>
          </p:nvPr>
        </p:nvSpPr>
        <p:spPr>
          <a:xfrm>
            <a:off x="0" y="381000"/>
            <a:ext cx="9144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sz="2300" b="1" dirty="0">
                <a:solidFill>
                  <a:srgbClr val="560401"/>
                </a:solidFill>
                <a:cs typeface="Arial" panose="020B0604020202020204" pitchFamily="34" charset="0"/>
              </a:rPr>
            </a:br>
            <a:br>
              <a:rPr lang="en-US" altLang="en-US" sz="2300" b="1" dirty="0">
                <a:solidFill>
                  <a:srgbClr val="560401"/>
                </a:solidFill>
                <a:cs typeface="Arial" panose="020B0604020202020204" pitchFamily="34" charset="0"/>
              </a:rPr>
            </a:br>
            <a:br>
              <a:rPr lang="en-US" altLang="en-US" sz="2900" dirty="0">
                <a:solidFill>
                  <a:srgbClr val="560401"/>
                </a:solidFill>
                <a:cs typeface="Arial" panose="020B0604020202020204" pitchFamily="34" charset="0"/>
              </a:rPr>
            </a:br>
            <a:br>
              <a:rPr lang="en-US" altLang="en-US" sz="2900" b="1" dirty="0">
                <a:solidFill>
                  <a:srgbClr val="560401"/>
                </a:solidFill>
                <a:cs typeface="Arial" panose="020B0604020202020204" pitchFamily="34" charset="0"/>
              </a:rPr>
            </a:br>
            <a:r>
              <a:rPr lang="en-US" altLang="en-US" sz="2900" b="1" dirty="0">
                <a:solidFill>
                  <a:srgbClr val="560401"/>
                </a:solidFill>
                <a:cs typeface="Arial" panose="020B0604020202020204" pitchFamily="34" charset="0"/>
              </a:rPr>
              <a:t>        </a:t>
            </a:r>
            <a:r>
              <a:rPr lang="en-US" altLang="en-US" sz="4000" b="1" dirty="0">
                <a:solidFill>
                  <a:schemeClr val="accent3">
                    <a:lumMod val="75000"/>
                  </a:schemeClr>
                </a:solidFill>
                <a:cs typeface="Arial" panose="020B0604020202020204" pitchFamily="34" charset="0"/>
              </a:rPr>
              <a:t>“Majesty</a:t>
            </a:r>
            <a:r>
              <a:rPr lang="en-US" altLang="en-US" sz="4000" b="1" dirty="0">
                <a:solidFill>
                  <a:schemeClr val="accent3">
                    <a:lumMod val="75000"/>
                  </a:schemeClr>
                </a:solidFill>
              </a:rPr>
              <a:t>”</a:t>
            </a:r>
            <a:r>
              <a:rPr lang="en-US" altLang="ja-JP" sz="4000" b="1" dirty="0">
                <a:solidFill>
                  <a:schemeClr val="accent3">
                    <a:lumMod val="75000"/>
                  </a:schemeClr>
                </a:solidFill>
              </a:rPr>
              <a:t>	</a:t>
            </a:r>
            <a:r>
              <a:rPr lang="en-US" altLang="ja-JP" sz="2900" b="1" dirty="0">
                <a:solidFill>
                  <a:schemeClr val="accent3">
                    <a:lumMod val="75000"/>
                  </a:schemeClr>
                </a:solidFill>
              </a:rPr>
              <a:t>	</a:t>
            </a:r>
            <a:br>
              <a:rPr lang="en-US" altLang="ja-JP" sz="2900" b="1" dirty="0">
                <a:solidFill>
                  <a:schemeClr val="accent3">
                    <a:lumMod val="75000"/>
                  </a:schemeClr>
                </a:solidFill>
                <a:cs typeface="Arial" panose="020B0604020202020204" pitchFamily="34" charset="0"/>
              </a:rPr>
            </a:br>
            <a:br>
              <a:rPr lang="en-US" altLang="ja-JP" sz="2900" b="1" dirty="0">
                <a:solidFill>
                  <a:schemeClr val="accent3">
                    <a:lumMod val="75000"/>
                  </a:schemeClr>
                </a:solidFill>
                <a:cs typeface="Arial" panose="020B0604020202020204" pitchFamily="34" charset="0"/>
              </a:rPr>
            </a:br>
            <a:r>
              <a:rPr lang="en-US" altLang="ja-JP" sz="4000" b="1" dirty="0">
                <a:solidFill>
                  <a:schemeClr val="accent3">
                    <a:lumMod val="75000"/>
                  </a:schemeClr>
                </a:solidFill>
                <a:cs typeface="Arial" panose="020B0604020202020204" pitchFamily="34" charset="0"/>
              </a:rPr>
              <a:t>#10</a:t>
            </a:r>
            <a:br>
              <a:rPr lang="en-US" altLang="ja-JP" sz="4000" b="1" dirty="0">
                <a:solidFill>
                  <a:schemeClr val="accent3">
                    <a:lumMod val="75000"/>
                  </a:schemeClr>
                </a:solidFill>
                <a:cs typeface="Arial" panose="020B0604020202020204" pitchFamily="34" charset="0"/>
              </a:rPr>
            </a:br>
            <a:br>
              <a:rPr lang="en-US" altLang="ja-JP" sz="2900" b="1" dirty="0">
                <a:solidFill>
                  <a:srgbClr val="560401"/>
                </a:solidFill>
                <a:cs typeface="Arial" panose="020B0604020202020204" pitchFamily="34" charset="0"/>
              </a:rPr>
            </a:br>
            <a:endParaRPr lang="en-US" altLang="en-US" sz="2900" b="1" dirty="0">
              <a:solidFill>
                <a:srgbClr val="560401"/>
              </a:solidFill>
              <a:cs typeface="Arial" panose="020B0604020202020204" pitchFamily="34" charset="0"/>
            </a:endParaRPr>
          </a:p>
        </p:txBody>
      </p:sp>
      <p:sp>
        <p:nvSpPr>
          <p:cNvPr id="23555" name="TextBox 5">
            <a:extLst>
              <a:ext uri="{FF2B5EF4-FFF2-40B4-BE49-F238E27FC236}">
                <a16:creationId xmlns:a16="http://schemas.microsoft.com/office/drawing/2014/main" id="{FF959309-6548-A11F-5812-4E0F019081D2}"/>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15203" y="685800"/>
            <a:ext cx="8077200" cy="6001643"/>
          </a:xfrm>
          <a:prstGeom prst="rect">
            <a:avLst/>
          </a:prstGeom>
          <a:noFill/>
        </p:spPr>
        <p:txBody>
          <a:bodyPr>
            <a:spAutoFit/>
          </a:bodyPr>
          <a:lstStyle/>
          <a:p>
            <a:endParaRPr lang="en-US" altLang="en-US" sz="3200" b="1" dirty="0">
              <a:solidFill>
                <a:schemeClr val="accent3"/>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Lord God,</a:t>
            </a:r>
            <a:endParaRPr lang="en-US" altLang="en-US" sz="3200" dirty="0">
              <a:solidFill>
                <a:schemeClr val="accent3">
                  <a:lumMod val="75000"/>
                </a:schemeClr>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In times of comfort and challenge, we have turned to idols instead of turning to You.</a:t>
            </a:r>
            <a:r>
              <a:rPr lang="en-US" altLang="en-US" sz="3200" dirty="0">
                <a:solidFill>
                  <a:schemeClr val="accent3">
                    <a:lumMod val="75000"/>
                  </a:schemeClr>
                </a:solidFill>
                <a:latin typeface="Trebuchet MS" panose="020B0703020202090204" pitchFamily="34" charset="0"/>
              </a:rPr>
              <a:t>  </a:t>
            </a:r>
            <a:r>
              <a:rPr lang="en-US" altLang="en-US" sz="3200" b="1" dirty="0">
                <a:solidFill>
                  <a:schemeClr val="accent3">
                    <a:lumMod val="75000"/>
                  </a:schemeClr>
                </a:solidFill>
                <a:latin typeface="Trebuchet MS" panose="020B0703020202090204" pitchFamily="34" charset="0"/>
              </a:rPr>
              <a:t>We have chosen ways that provide us with pleasure instead of following Your purpose for our lives. We have been too concerned with our desires and our wellbeing to be concerned with the pain of Your people that are all around us. Forgive us for our selfishness. Forgive us</a:t>
            </a:r>
            <a:endParaRPr lang="en-US" altLang="en-US" sz="3200" dirty="0">
              <a:solidFill>
                <a:schemeClr val="accent3">
                  <a:lumMod val="75000"/>
                </a:schemeClr>
              </a:solidFill>
              <a:latin typeface="Trebuchet MS" panose="020B0703020202090204" pitchFamily="34" charset="0"/>
            </a:endParaRPr>
          </a:p>
          <a:p>
            <a:pPr>
              <a:defRPr/>
            </a:pPr>
            <a:endParaRPr lang="en-US" sz="3200" dirty="0">
              <a:solidFill>
                <a:srgbClr val="003399"/>
              </a:solidFill>
              <a:latin typeface="+mn-lt"/>
              <a:ea typeface="MS PGothic" charset="0"/>
              <a:cs typeface="MS PGothic"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34975" y="765176"/>
            <a:ext cx="8077200" cy="4031873"/>
          </a:xfrm>
          <a:prstGeom prst="rect">
            <a:avLst/>
          </a:prstGeom>
          <a:noFill/>
        </p:spPr>
        <p:txBody>
          <a:bodyPr>
            <a:spAutoFit/>
          </a:bodyPr>
          <a:lstStyle/>
          <a:p>
            <a:endParaRPr lang="en-US" altLang="en-US" sz="3200" b="1" dirty="0">
              <a:solidFill>
                <a:schemeClr val="accent3"/>
              </a:solidFill>
              <a:latin typeface="+mj-lt"/>
            </a:endParaRPr>
          </a:p>
          <a:p>
            <a:pPr>
              <a:defRPr/>
            </a:pPr>
            <a:r>
              <a:rPr lang="en-US" sz="3200" b="1" dirty="0">
                <a:solidFill>
                  <a:schemeClr val="accent3">
                    <a:lumMod val="75000"/>
                  </a:schemeClr>
                </a:solidFill>
                <a:latin typeface="+mj-lt"/>
                <a:ea typeface="MS PGothic" charset="0"/>
                <a:cs typeface="MS PGothic" charset="0"/>
              </a:rPr>
              <a:t>for our pride. Forgive us for our anger. Forgive us for our lust. Forgive us for willingly doing what is wrong instead of clinging to what is right in Your eyes.</a:t>
            </a:r>
          </a:p>
          <a:p>
            <a:pPr>
              <a:defRPr/>
            </a:pPr>
            <a:endParaRPr lang="en-US" sz="3200" b="1" dirty="0">
              <a:solidFill>
                <a:schemeClr val="accent3">
                  <a:lumMod val="75000"/>
                </a:schemeClr>
              </a:solidFill>
              <a:latin typeface="+mj-lt"/>
              <a:ea typeface="MS PGothic" charset="0"/>
              <a:cs typeface="MS PGothic" charset="0"/>
            </a:endParaRPr>
          </a:p>
          <a:p>
            <a:pPr>
              <a:defRPr/>
            </a:pPr>
            <a:r>
              <a:rPr lang="en-US" sz="3200" dirty="0">
                <a:solidFill>
                  <a:schemeClr val="accent3">
                    <a:lumMod val="75000"/>
                  </a:schemeClr>
                </a:solidFill>
                <a:latin typeface="+mj-lt"/>
                <a:ea typeface="MS PGothic" charset="0"/>
                <a:cs typeface="MS PGothic" charset="0"/>
              </a:rPr>
              <a:t>Time of silence</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162419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Response</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34975" y="718011"/>
            <a:ext cx="8077200" cy="6124754"/>
          </a:xfrm>
          <a:prstGeom prst="rect">
            <a:avLst/>
          </a:prstGeom>
          <a:noFill/>
        </p:spPr>
        <p:txBody>
          <a:bodyPr>
            <a:spAutoFit/>
          </a:bodyPr>
          <a:lstStyle/>
          <a:p>
            <a:r>
              <a:rPr lang="en-US" altLang="en-US" sz="3000" b="1" dirty="0">
                <a:solidFill>
                  <a:schemeClr val="accent3">
                    <a:lumMod val="75000"/>
                  </a:schemeClr>
                </a:solidFill>
                <a:latin typeface="Trebuchet MS" panose="020B0703020202090204" pitchFamily="34" charset="0"/>
              </a:rPr>
              <a:t>Create in us a pure heart, O God and renew a steadfast spirit within us. Do not cast us from your presence or take your Holy Spirit from us. Restore to us the joy of your salvation and grant us a willing spirit, to sustain us.</a:t>
            </a:r>
            <a:endParaRPr lang="en-US" altLang="en-US" sz="3000" dirty="0">
              <a:solidFill>
                <a:schemeClr val="accent3">
                  <a:lumMod val="75000"/>
                </a:schemeClr>
              </a:solidFill>
              <a:latin typeface="Trebuchet MS" panose="020B0703020202090204" pitchFamily="34" charset="0"/>
            </a:endParaRPr>
          </a:p>
          <a:p>
            <a:r>
              <a:rPr lang="en-US" altLang="en-US" sz="3000" dirty="0">
                <a:solidFill>
                  <a:schemeClr val="accent3">
                    <a:lumMod val="75000"/>
                  </a:schemeClr>
                </a:solidFill>
                <a:latin typeface="Trebuchet MS" panose="020B0703020202090204" pitchFamily="34" charset="0"/>
              </a:rPr>
              <a:t> </a:t>
            </a:r>
          </a:p>
          <a:p>
            <a:r>
              <a:rPr lang="en-US" altLang="en-US" sz="3000" dirty="0">
                <a:solidFill>
                  <a:schemeClr val="accent3">
                    <a:lumMod val="75000"/>
                  </a:schemeClr>
                </a:solidFill>
                <a:latin typeface="Trebuchet MS" panose="020B0703020202090204" pitchFamily="34" charset="0"/>
              </a:rPr>
              <a:t>Leader:  Beloved of the Lord God. As far as the North is from the South and the East is from the West—that is how far God has removed our sins from us. In the name of Jesus Christ, we are forgiven—Amen!</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270840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427C963-76E9-9EFA-E15D-70EA3501EC38}"/>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4400" b="1" dirty="0">
                <a:solidFill>
                  <a:schemeClr val="accent3"/>
                </a:solidFill>
              </a:rPr>
            </a:br>
            <a:r>
              <a:rPr lang="en-US" altLang="en-US" sz="4400" b="1" dirty="0">
                <a:solidFill>
                  <a:schemeClr val="accent3">
                    <a:lumMod val="75000"/>
                  </a:schemeClr>
                </a:solidFill>
              </a:rPr>
              <a:t>Time of Testimony and Prayer</a:t>
            </a:r>
            <a:br>
              <a:rPr lang="en-US" altLang="en-US" sz="4000" b="1" dirty="0">
                <a:solidFill>
                  <a:srgbClr val="003399"/>
                </a:solidFill>
              </a:rPr>
            </a:br>
            <a:r>
              <a:rPr lang="en-US" altLang="en-US" sz="4000" b="1" dirty="0">
                <a:solidFill>
                  <a:srgbClr val="003399"/>
                </a:solidFill>
              </a:rPr>
              <a:t>  </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6655F4-3BD0-3EDD-2BEA-4274BD9CB21C}"/>
              </a:ext>
            </a:extLst>
          </p:cNvPr>
          <p:cNvSpPr/>
          <p:nvPr/>
        </p:nvSpPr>
        <p:spPr>
          <a:xfrm>
            <a:off x="419100" y="1524000"/>
            <a:ext cx="8305800" cy="3046988"/>
          </a:xfrm>
          <a:prstGeom prst="rect">
            <a:avLst/>
          </a:prstGeom>
        </p:spPr>
        <p:txBody>
          <a:bodyPr>
            <a:spAutoFit/>
          </a:bodyPr>
          <a:lstStyle>
            <a:lvl1pPr marL="457200" indent="-4572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Discipline of Gratitude:  Thanking God for what God has done.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Prayers of the People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Lord’s Prayer</a:t>
            </a:r>
            <a:endParaRPr lang="en-US" altLang="en-US" sz="3200" dirty="0">
              <a:solidFill>
                <a:schemeClr val="accent3">
                  <a:lumMod val="75000"/>
                </a:schemeClr>
              </a:solidFill>
              <a:latin typeface="Trebuchet MS" panose="020B0703020202090204" pitchFamily="34" charset="0"/>
            </a:endParaRPr>
          </a:p>
        </p:txBody>
      </p:sp>
    </p:spTree>
  </p:cSld>
  <p:clrMapOvr>
    <a:masterClrMapping/>
  </p:clrMapOvr>
</p:sld>
</file>

<file path=ppt/theme/theme1.xml><?xml version="1.0" encoding="utf-8"?>
<a:theme xmlns:a="http://schemas.openxmlformats.org/drawingml/2006/main" name="Fall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Fall Theme.thmx</Template>
  <TotalTime>70464</TotalTime>
  <Words>1010</Words>
  <Application>Microsoft Macintosh PowerPoint</Application>
  <PresentationFormat>On-screen Show (4:3)</PresentationFormat>
  <Paragraphs>122</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Century Gothic</vt:lpstr>
      <vt:lpstr>Trebuchet MS</vt:lpstr>
      <vt:lpstr>Wingdings 3</vt:lpstr>
      <vt:lpstr>Fall Theme</vt:lpstr>
      <vt:lpstr>PowerPoint Presentation</vt:lpstr>
      <vt:lpstr>Worship Song    “King of My Heart”  Video        </vt:lpstr>
      <vt:lpstr>Call to Worship    </vt:lpstr>
      <vt:lpstr>Unison Prayer    </vt:lpstr>
      <vt:lpstr>Hymn            “Majesty”    #10  </vt:lpstr>
      <vt:lpstr>      </vt:lpstr>
      <vt:lpstr>      </vt:lpstr>
      <vt:lpstr>      </vt:lpstr>
      <vt:lpstr> Time of Testimony and Prayer         </vt:lpstr>
      <vt:lpstr> The Offering      </vt:lpstr>
      <vt:lpstr>Worship Song    “Amazing Love”  Video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    “Crown Him With Many Crowns”  #45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Holodnik</dc:creator>
  <cp:lastModifiedBy>Fallon, Hannah</cp:lastModifiedBy>
  <cp:revision>1904</cp:revision>
  <cp:lastPrinted>2015-01-17T23:08:33Z</cp:lastPrinted>
  <dcterms:created xsi:type="dcterms:W3CDTF">2014-11-02T02:27:06Z</dcterms:created>
  <dcterms:modified xsi:type="dcterms:W3CDTF">2023-11-26T19:20:52Z</dcterms:modified>
</cp:coreProperties>
</file>