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73" r:id="rId1"/>
  </p:sldMasterIdLst>
  <p:notesMasterIdLst>
    <p:notesMasterId r:id="rId22"/>
  </p:notesMasterIdLst>
  <p:sldIdLst>
    <p:sldId id="1411" r:id="rId2"/>
    <p:sldId id="1236" r:id="rId3"/>
    <p:sldId id="1568" r:id="rId4"/>
    <p:sldId id="1625" r:id="rId5"/>
    <p:sldId id="1647" r:id="rId6"/>
    <p:sldId id="1648" r:id="rId7"/>
    <p:sldId id="1552" r:id="rId8"/>
    <p:sldId id="1628" r:id="rId9"/>
    <p:sldId id="1649" r:id="rId10"/>
    <p:sldId id="1629" r:id="rId11"/>
    <p:sldId id="1501" r:id="rId12"/>
    <p:sldId id="1630" r:id="rId13"/>
    <p:sldId id="1576" r:id="rId14"/>
    <p:sldId id="1640" r:id="rId15"/>
    <p:sldId id="1641" r:id="rId16"/>
    <p:sldId id="1642" r:id="rId17"/>
    <p:sldId id="1643" r:id="rId18"/>
    <p:sldId id="1644" r:id="rId19"/>
    <p:sldId id="782" r:id="rId20"/>
    <p:sldId id="163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47F5D3-7771-5E89-1869-528088AFAA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AC41E-7CF9-997C-2553-15DEB38210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533905-4D30-0E41-A0FB-6833F19324F4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039E75-BDAC-7AD3-63E0-D9A98CBF3F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4CFE64-4608-22B7-C1EB-60FC0B24D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082B5-D7D0-D8EB-1A3F-9801BD9B06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EA3CA-EC2F-F237-3F55-ECC7EED0E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3E1C3F-4391-9C43-8AD4-72FA01692D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15812B62-971D-47FA-DBCA-C5169F44B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29A6535D-24F1-9655-CFBE-39C9FA89B4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431E1208-BF72-A150-83C8-0F8E500A2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F9BA1F2-5416-204B-B60C-456CC289584A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17A220B-BD4C-BCE9-D8DC-3A7CCFCB65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AE95319D-5FDA-78F0-D823-CAC955550B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C1BA2966-4FB7-0D1B-15A3-C6B30AAA0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3D2C19D0-3122-004A-B0E4-0C96652416B7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0D91999-F3C1-6D67-7861-C824B9CD71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0E78C9B9-E5D0-D5B2-0B72-76981AA53D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AB74C7E7-3309-1EDE-1BD4-B2C56F668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F9719190-4706-564E-A255-DED5E293DF0A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C216B0C7-1F63-3D0A-3EBC-C9FD82465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248CCD7C-5A6A-842E-2C90-8230CF9BA7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9554234-5D0F-F7B7-3635-2426B7DA2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C0E50E42-1957-944B-B7BF-31CA865CEE10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25BAF90B-6B79-BCAD-8DD3-4B8E6BDF28C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5BC7693-65C3-CB4A-35C6-0EADB6E1BBAF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4A718E4-D3D0-99D7-88B2-20CA2122BD49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C4E7046-1669-7F18-F244-F9A9FC5840D2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9FD0B66-906C-2BAE-57C9-B6A90B3BC0E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4108D6-7666-4F9E-4DBB-09A71B3AC763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BD4AF4-EFC7-8775-9481-D04195B93F30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25F0DEC-B5E1-BCDD-FDD4-BB2AA948DD97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F169A71-4B77-9C67-9801-170E80DFE84A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6E7F2B2-DB18-FADB-DCB2-45B419E0385E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E3FE59-A794-8A1C-9E80-7F12F3796D9D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CF3028C-E897-E469-9071-26EC635C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91EB51-ED3C-AB46-975D-83627EF27ADF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FD6DE2-D67D-C989-3C0F-6886F8F3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E112945-B60F-DFB9-AFFA-5EB0A576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7F7AF-03D2-7547-A4B2-D3A7685AB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50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EFB2-0F72-18AD-384D-FBD3910D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01E94-6B29-CF44-A3B5-C031C8F4E634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28CE7-326C-70B1-18ED-E510172E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3D317-0886-8B87-1E5C-3F88AC43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3423C-0A8D-C341-AB9D-AA080FB8D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1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FB2F3-2F8A-3F5A-796E-D1FD6B4F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F92ED-7E3F-16DF-ABAA-24DDD807B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325AC79-833B-D785-921F-3194FAEA06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4015790-C3EB-2343-9D8A-28BC18E5D4FA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0C19F6-20E3-D06D-A2B8-7E6029B214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87F0F5-2A80-B991-E6FB-7533DDB170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F7251DC-1A4D-5F40-AF24-76D1675B7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48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132A0-0858-1B1D-DFAD-9799DF6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DFF8B-F833-2B49-B9B3-470111E6DEB2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1CEA-A806-2F12-EDAF-7CC39C57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16766-92E1-4E2C-4490-7164DC22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8C088-44D0-1645-AA29-49849693F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61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80ECA5-50D3-B6BB-956D-7E61E0233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0DAAA-FA69-A9C3-1059-267A5CE1D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CE8FF9-16FC-8AEF-5431-24D82E939A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4510E4B-FDA1-0C4D-9949-BC1581A65D2A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380EF0-5F50-F4F8-BC6E-0112420AB8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D2E0E86-B8F7-C75B-15D5-E42ED10709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990E1B-B806-2B40-B9C3-494DC979E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2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990C5-1F47-D691-79FB-C7F0E86F21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6BB24F6-6711-884D-9EE2-8800FC2A6DC0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72CC8-4E3C-FBC1-D652-3BFB4970B3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67AB-A113-E1A4-7FE9-A355879AF3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0AD75D-5D94-9C4D-B046-1CA89FAAF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78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EDF5F-5AF4-A41E-DCCE-394429C1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49D45E-B451-5E41-90F3-7F5E2E0C4C17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39279-AB67-6003-9911-48321CD1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057D7-5862-9D89-D0C8-1718C517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A261B-ACA0-0A4D-B31D-068E037D8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81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29B9-2C50-8310-5783-8482A33A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08E37-DAB3-F244-87E5-AAFF828D83F2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68318-39F2-891B-CC2A-88F95DD6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D9746-899C-0D19-88C6-E326F5BF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EADAB-9600-C74A-AFBD-A91AA17EA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29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2431B-6191-9E23-DA6E-CC2AA3DC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E6C85-E7D5-E84F-B42D-086AA16CFB9B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A8ADD-FE2A-B1DD-E0BE-CDF77B4C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DDC20-030F-96B3-51D3-ED4AEEF0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63065-B2EA-D345-969B-FB80A35FD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37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6F7CA-1332-C94C-26EA-23E29C40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B43D82-9AC4-A341-8A14-AAC79BC46BBB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205DA-9992-DC27-7AF9-1D24EE57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CD348-7C06-D6FF-112C-A0177684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A4CCF-46E1-3242-A2B9-6D99CE1F5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35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AFCF4-D063-BE77-5BBE-E42C29C0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B67C7-3C14-B646-A5D0-ECC7CC4F5F53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F15A71-DA0A-8450-A948-32F2C64E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0419A5-2B96-8C31-9797-A8442F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526E-AED6-1D4D-B51E-CE3F71D7E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15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7BC243-400E-CFA0-6FF3-51AE72A2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5EF79-C969-B24F-9DD8-4FACCFB37A01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053C5B-C390-46A3-C820-E8E9B0B9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C5E9C2-B4D1-E8D7-43AD-261F876A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C6188-A6B9-EA40-8212-D8D31B646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90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72F91D-3BF5-AD6A-F1AD-C575D7EF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B91A0-011F-E040-9A57-D30100E78728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C82770-B72C-7DA7-DA65-822A0955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2A55F8-B34B-7BA9-0BE6-2EE3D6EF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ED160-378C-2348-97BD-684ECD314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7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878AA6-EB67-5DC4-478B-98D9B941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608ABE-BFB8-3947-8B0E-942AA35B514A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FF4FEE-5C2B-282D-BC54-14B5E8A8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6FFD8F-44F1-23EE-4B48-E8863B01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30AB5-A081-D34E-9300-87ABFF2256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80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F4CB63-3849-B784-A817-7AA692C6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4BD85-3425-654D-9648-C1B979E6BF98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CDAC91-14C4-A3D3-EEA0-837A5958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AAAE38-65D0-BCDA-A837-1E90C79A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4C422-757C-3145-BFDA-758DC4FD8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0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BA1EA9-178C-5729-BF89-71C40780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BB465-303B-B74C-B0A2-65359C8E63EE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D749FB-BE08-3F96-D046-60472AB3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99072-68E9-55FE-A9C7-2D0AADA9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9442B-AEFD-7A40-B983-2731DC09A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54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241C4098-3F04-B7D6-F6AD-1A3E228BB37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13DA984-4F92-7643-A1BE-CD3C738F921D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1748D56-EF2C-168D-69D6-A8C6429E7F5B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8D7C85-5FAC-E5AB-9E3E-747A64514496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C942D73-D987-2A56-28BA-41CBA8DC421C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3F5C357-6CC9-757B-8D86-549209B6C1DC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35D3116-DE43-4DC5-1325-A128CE0307DF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59D8FE0-D72E-520F-5000-EB6E50B7D26C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0626314-58DD-2282-93C9-3EDB3F8C47D1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A891E03-C7BF-BE65-CA33-5DD7307F040E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23A20F7-6521-1D44-EEC2-1F5FFD2CE536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ED0E01A-4EDC-B983-5343-6AA6AD1E95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B2C2C96-D254-2F74-54D2-2924DAF72D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7360F-607E-22CD-A77B-12829C9B0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8A4D11C-569E-0B41-B4A6-03274B56F42E}" type="datetimeFigureOut">
              <a:rPr lang="en-US" altLang="en-US"/>
              <a:pPr/>
              <a:t>12/17/23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23AD3-B0C9-8725-CE78-0FBD4A67E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8D034-4F8D-E8C1-3C85-2ABCD5B05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892927-5C38-3546-B2CF-12F5C857CC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0" r:id="rId1"/>
    <p:sldLayoutId id="2147487277" r:id="rId2"/>
    <p:sldLayoutId id="2147487278" r:id="rId3"/>
    <p:sldLayoutId id="2147487279" r:id="rId4"/>
    <p:sldLayoutId id="2147487280" r:id="rId5"/>
    <p:sldLayoutId id="2147487281" r:id="rId6"/>
    <p:sldLayoutId id="2147487282" r:id="rId7"/>
    <p:sldLayoutId id="2147487283" r:id="rId8"/>
    <p:sldLayoutId id="2147487284" r:id="rId9"/>
    <p:sldLayoutId id="2147487285" r:id="rId10"/>
    <p:sldLayoutId id="2147487291" r:id="rId11"/>
    <p:sldLayoutId id="2147487286" r:id="rId12"/>
    <p:sldLayoutId id="2147487292" r:id="rId13"/>
    <p:sldLayoutId id="2147487287" r:id="rId14"/>
    <p:sldLayoutId id="2147487288" r:id="rId15"/>
    <p:sldLayoutId id="21474872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MS PGothic" panose="020B0600070205080204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kern="1200">
          <a:solidFill>
            <a:srgbClr val="404040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6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4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>
            <a:extLst>
              <a:ext uri="{FF2B5EF4-FFF2-40B4-BE49-F238E27FC236}">
                <a16:creationId xmlns:a16="http://schemas.microsoft.com/office/drawing/2014/main" id="{36999D6E-7190-4BC7-4C81-2A20E36F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0"/>
              <a:t> </a:t>
            </a:r>
          </a:p>
        </p:txBody>
      </p:sp>
      <p:pic>
        <p:nvPicPr>
          <p:cNvPr id="19458" name="Picture 3">
            <a:extLst>
              <a:ext uri="{FF2B5EF4-FFF2-40B4-BE49-F238E27FC236}">
                <a16:creationId xmlns:a16="http://schemas.microsoft.com/office/drawing/2014/main" id="{2176CE73-F30C-B6B0-0F3B-06B571910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FF0CAD-41C1-48F0-07D3-5F1EF4FD94B9}"/>
              </a:ext>
            </a:extLst>
          </p:cNvPr>
          <p:cNvSpPr txBox="1"/>
          <p:nvPr/>
        </p:nvSpPr>
        <p:spPr>
          <a:xfrm>
            <a:off x="0" y="914400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dirty="0">
                <a:ln w="22225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latin typeface="Arial Black" panose="020B0A04020102020204" pitchFamily="34" charset="0"/>
              </a:rPr>
              <a:t>Welcome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AF15B661-58AE-6656-60B6-CF8E26A03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533400"/>
            <a:ext cx="923925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22D559-1ECE-A07F-79EA-17B6B47351A2}"/>
              </a:ext>
            </a:extLst>
          </p:cNvPr>
          <p:cNvSpPr txBox="1"/>
          <p:nvPr/>
        </p:nvSpPr>
        <p:spPr>
          <a:xfrm>
            <a:off x="228600" y="2286000"/>
            <a:ext cx="8458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charset="0"/>
                <a:ea typeface="MS PGothic" charset="0"/>
                <a:cs typeface="MS PGothic" charset="0"/>
              </a:rPr>
              <a:t>WELCOME</a:t>
            </a:r>
          </a:p>
        </p:txBody>
      </p:sp>
      <p:pic>
        <p:nvPicPr>
          <p:cNvPr id="19462" name="Picture 2" descr="istockphoto-1076335904-612x612.jpg">
            <a:extLst>
              <a:ext uri="{FF2B5EF4-FFF2-40B4-BE49-F238E27FC236}">
                <a16:creationId xmlns:a16="http://schemas.microsoft.com/office/drawing/2014/main" id="{EFC1DE44-0429-F05D-BF67-90E09528E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84175"/>
            <a:ext cx="92964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5F99C0-8E45-00DB-AB09-3571E32E5B17}"/>
              </a:ext>
            </a:extLst>
          </p:cNvPr>
          <p:cNvSpPr txBox="1"/>
          <p:nvPr/>
        </p:nvSpPr>
        <p:spPr>
          <a:xfrm>
            <a:off x="-267446" y="-152400"/>
            <a:ext cx="94488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charset="0"/>
                <a:ea typeface="MS PGothic" charset="0"/>
                <a:cs typeface="MS PGothic" charset="0"/>
              </a:rPr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>
            <a:extLst>
              <a:ext uri="{FF2B5EF4-FFF2-40B4-BE49-F238E27FC236}">
                <a16:creationId xmlns:a16="http://schemas.microsoft.com/office/drawing/2014/main" id="{2B88D3E0-DF99-92CC-B48A-8F30F2D8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2286000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7E495F5B-2F2D-5FFA-C86B-EEB9FB7B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25" y="0"/>
            <a:ext cx="8991600" cy="83978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70000"/>
              </a:lnSpc>
            </a:pP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>
                <a:solidFill>
                  <a:srgbClr val="003399"/>
                </a:solidFill>
                <a:cs typeface="Arial" panose="020B0604020202020204" pitchFamily="34" charset="0"/>
              </a:rPr>
            </a:br>
            <a:endParaRPr lang="en-US" altLang="en-US" b="1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4579" name="TextBox 5">
            <a:extLst>
              <a:ext uri="{FF2B5EF4-FFF2-40B4-BE49-F238E27FC236}">
                <a16:creationId xmlns:a16="http://schemas.microsoft.com/office/drawing/2014/main" id="{45B90444-2DA0-A96C-B9FD-E632D4EC0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06530-7113-472C-BA58-66C282C63B39}"/>
              </a:ext>
            </a:extLst>
          </p:cNvPr>
          <p:cNvSpPr txBox="1"/>
          <p:nvPr/>
        </p:nvSpPr>
        <p:spPr>
          <a:xfrm>
            <a:off x="0" y="0"/>
            <a:ext cx="870108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  <a:latin typeface="+mj-lt"/>
                <a:ea typeface="MS PGothic" charset="0"/>
                <a:cs typeface="MS PGothic" charset="0"/>
              </a:rPr>
              <a:t>Assurance of Pardon</a:t>
            </a:r>
          </a:p>
          <a:p>
            <a:pPr algn="ctr">
              <a:defRPr/>
            </a:pPr>
            <a:endParaRPr lang="en-US" sz="4000" b="1" dirty="0">
              <a:solidFill>
                <a:srgbClr val="560401"/>
              </a:solidFill>
              <a:latin typeface="+mj-lt"/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800000"/>
                </a:solidFill>
                <a:latin typeface="+mj-lt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8DCC0-5D09-92C4-3B6C-2390F3E61899}"/>
              </a:ext>
            </a:extLst>
          </p:cNvPr>
          <p:cNvSpPr txBox="1"/>
          <p:nvPr/>
        </p:nvSpPr>
        <p:spPr>
          <a:xfrm>
            <a:off x="434975" y="718011"/>
            <a:ext cx="80772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effectLst/>
                <a:latin typeface="+mn-lt"/>
                <a:ea typeface="Times New Roman" panose="02020603050405020304" pitchFamily="18" charset="0"/>
              </a:rPr>
              <a:t>God gave the world the gift of </a:t>
            </a:r>
          </a:p>
          <a:p>
            <a:r>
              <a:rPr lang="en-US" sz="3200" dirty="0">
                <a:solidFill>
                  <a:schemeClr val="accent4"/>
                </a:solidFill>
                <a:effectLst/>
                <a:latin typeface="+mn-lt"/>
                <a:ea typeface="Times New Roman" panose="02020603050405020304" pitchFamily="18" charset="0"/>
              </a:rPr>
              <a:t>forgiveness wrapped in and through </a:t>
            </a:r>
          </a:p>
          <a:p>
            <a:r>
              <a:rPr lang="en-US" sz="3200" dirty="0">
                <a:solidFill>
                  <a:schemeClr val="accent4"/>
                </a:solidFill>
                <a:effectLst/>
                <a:latin typeface="+mn-lt"/>
                <a:ea typeface="Times New Roman" panose="02020603050405020304" pitchFamily="18" charset="0"/>
              </a:rPr>
              <a:t>Jesus Christ. Receive the good news-in Jesus Christ we are forgiven!</a:t>
            </a:r>
            <a:endParaRPr lang="en-US" sz="3200" dirty="0">
              <a:solidFill>
                <a:schemeClr val="accent4"/>
              </a:solidFill>
              <a:latin typeface="+mn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0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9389D63-A65F-FFD4-3A16-B6E7617C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525"/>
            <a:ext cx="9144000" cy="847725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ts val="1000"/>
              </a:spcBef>
            </a:pPr>
            <a:br>
              <a:rPr lang="en-US" altLang="en-US" sz="3200" b="1" dirty="0">
                <a:solidFill>
                  <a:srgbClr val="003399"/>
                </a:solidFill>
              </a:rPr>
            </a:br>
            <a:r>
              <a:rPr lang="en-US" altLang="en-US" sz="4400" b="1" dirty="0"/>
              <a:t>The Offering</a:t>
            </a:r>
            <a:br>
              <a:rPr lang="en-US" altLang="en-US" sz="3200" dirty="0"/>
            </a:br>
            <a:br>
              <a:rPr lang="en-US" altLang="en-US" sz="32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9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9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9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BBA39-9F62-35C4-39C0-59B5C1F0C937}"/>
              </a:ext>
            </a:extLst>
          </p:cNvPr>
          <p:cNvSpPr/>
          <p:nvPr/>
        </p:nvSpPr>
        <p:spPr>
          <a:xfrm>
            <a:off x="419100" y="1219200"/>
            <a:ext cx="83058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MS PGothic" charset="0"/>
                <a:cs typeface="MS PGothic" charset="0"/>
              </a:rPr>
              <a:t>Doxology</a:t>
            </a:r>
          </a:p>
          <a:p>
            <a:pPr>
              <a:defRPr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MS PGothic" charset="0"/>
                <a:cs typeface="MS PGothic" charset="0"/>
              </a:rPr>
              <a:t>Praise God from whom all blessings flow</a:t>
            </a:r>
          </a:p>
          <a:p>
            <a:pPr>
              <a:defRPr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MS PGothic" charset="0"/>
                <a:cs typeface="MS PGothic" charset="0"/>
              </a:rPr>
              <a:t>Praise Him, all creatures here below</a:t>
            </a:r>
          </a:p>
          <a:p>
            <a:pPr>
              <a:defRPr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MS PGothic" charset="0"/>
                <a:cs typeface="MS PGothic" charset="0"/>
              </a:rPr>
              <a:t>Praise Him above ye heavenly host</a:t>
            </a:r>
          </a:p>
          <a:p>
            <a:pPr>
              <a:defRPr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MS PGothic" charset="0"/>
                <a:cs typeface="MS PGothic" charset="0"/>
              </a:rPr>
              <a:t>Praise Father, Son and Holy Ghost</a:t>
            </a:r>
          </a:p>
          <a:p>
            <a:pPr>
              <a:defRPr/>
            </a:pPr>
            <a:r>
              <a:rPr lang="en-US" sz="3200" b="1" dirty="0">
                <a:solidFill>
                  <a:schemeClr val="accent1"/>
                </a:solidFill>
                <a:latin typeface="+mn-lt"/>
                <a:ea typeface="MS PGothic" charset="0"/>
                <a:cs typeface="MS PGothic" charset="0"/>
              </a:rPr>
              <a:t>Amen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>
            <a:extLst>
              <a:ext uri="{FF2B5EF4-FFF2-40B4-BE49-F238E27FC236}">
                <a16:creationId xmlns:a16="http://schemas.microsoft.com/office/drawing/2014/main" id="{E243F547-0983-16C5-98DD-264477FBD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2286000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79BB40B8-43BF-C916-3DA7-C93FA638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8397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C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Hymn</a:t>
            </a:r>
            <a:br>
              <a:rPr lang="en-US" altLang="en-US" sz="32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0C6030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C6030"/>
                </a:solidFill>
                <a:latin typeface="+mn-lt"/>
                <a:cs typeface="Arial" panose="020B0604020202020204" pitchFamily="34" charset="0"/>
              </a:rPr>
              <a:t> “It Came Upon the Midnight Clear”</a:t>
            </a:r>
            <a:br>
              <a:rPr lang="en-US" altLang="en-US" b="1" dirty="0">
                <a:solidFill>
                  <a:srgbClr val="0C6030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0C6030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C6030"/>
                </a:solidFill>
                <a:latin typeface="+mn-lt"/>
                <a:cs typeface="Arial" panose="020B0604020202020204" pitchFamily="34" charset="0"/>
              </a:rPr>
              <a:t>#251</a:t>
            </a:r>
            <a:br>
              <a:rPr lang="en-US" altLang="en-US" sz="3200" b="1" dirty="0">
                <a:solidFill>
                  <a:srgbClr val="560401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endParaRPr lang="en-US" altLang="en-US" sz="32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8675" name="TextBox 5">
            <a:extLst>
              <a:ext uri="{FF2B5EF4-FFF2-40B4-BE49-F238E27FC236}">
                <a16:creationId xmlns:a16="http://schemas.microsoft.com/office/drawing/2014/main" id="{F2FDFDEF-B9DE-2009-E57F-14BB1E04A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43042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336B5BF-DD66-0AFA-C966-FF26F1D2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F7A17FE3-56B6-6632-5B6E-4F62D437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1644E50F-AD86-B0A6-6C24-19EF0302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682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/>
              <a:t>The Lesson From the Gospel</a:t>
            </a:r>
          </a:p>
          <a:p>
            <a:pPr algn="ctr"/>
            <a:r>
              <a:rPr lang="en-US" altLang="en-US" sz="3200" b="1" dirty="0"/>
              <a:t>Luke 2:1-20</a:t>
            </a:r>
          </a:p>
          <a:p>
            <a:r>
              <a:rPr lang="en-US" sz="3200" baseline="30000" dirty="0"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In those days Caesar Augustus issued a decree that a census should be taken of the entire Roman world.</a:t>
            </a:r>
            <a:r>
              <a:rPr lang="en-US" sz="3200" baseline="30000" dirty="0"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(This was the first census that took place while Quirinius was governor of Syria.) </a:t>
            </a:r>
            <a:r>
              <a:rPr lang="en-US" sz="3200" baseline="30000" dirty="0"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And everyone went to their own town to register. </a:t>
            </a:r>
          </a:p>
          <a:p>
            <a:endParaRPr lang="en-US" sz="3200" baseline="300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3200" baseline="30000" dirty="0">
                <a:effectLst/>
                <a:latin typeface="+mn-lt"/>
                <a:ea typeface="Times New Roman" panose="02020603050405020304" pitchFamily="18" charset="0"/>
              </a:rPr>
              <a:t>4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So Joseph also went up from the town of Nazareth in Galilee to Judea, to Bethlehem the town of David, because he belonged to the house and line of David.</a:t>
            </a:r>
            <a:endParaRPr lang="en-US" altLang="en-US" sz="3200" dirty="0">
              <a:latin typeface="+mn-lt"/>
            </a:endParaRPr>
          </a:p>
          <a:p>
            <a:endParaRPr lang="en-US" altLang="en-US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336B5BF-DD66-0AFA-C966-FF26F1D2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F7A17FE3-56B6-6632-5B6E-4F62D437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1644E50F-AD86-B0A6-6C24-19EF0302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/>
              <a:t>The Lesson From the Gospel</a:t>
            </a:r>
          </a:p>
          <a:p>
            <a:pPr algn="ctr"/>
            <a:r>
              <a:rPr lang="en-US" altLang="en-US" sz="3200" b="1" dirty="0"/>
              <a:t>Luke 2:1-20</a:t>
            </a:r>
          </a:p>
          <a:p>
            <a:r>
              <a:rPr lang="en-US" sz="3200" baseline="30000" dirty="0">
                <a:effectLst/>
                <a:latin typeface="+mn-lt"/>
                <a:ea typeface="Times New Roman" panose="02020603050405020304" pitchFamily="18" charset="0"/>
              </a:rPr>
              <a:t>5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He went there to register with Mary, who was pledged to be married to him and was expecting a child. </a:t>
            </a:r>
            <a:r>
              <a:rPr lang="en-US" sz="3200" baseline="30000" dirty="0">
                <a:effectLst/>
                <a:latin typeface="+mn-lt"/>
                <a:ea typeface="Times New Roman" panose="02020603050405020304" pitchFamily="18" charset="0"/>
              </a:rPr>
              <a:t>6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While they were there, the time came for the baby to be born, </a:t>
            </a:r>
            <a:r>
              <a:rPr lang="en-US" sz="3200" baseline="30000" dirty="0">
                <a:effectLst/>
                <a:latin typeface="+mn-lt"/>
                <a:ea typeface="Times New Roman" panose="02020603050405020304" pitchFamily="18" charset="0"/>
              </a:rPr>
              <a:t>7</a:t>
            </a:r>
            <a:r>
              <a:rPr lang="en-US" sz="3200" dirty="0">
                <a:effectLst/>
                <a:latin typeface="+mn-lt"/>
                <a:ea typeface="Times New Roman" panose="02020603050405020304" pitchFamily="18" charset="0"/>
              </a:rPr>
              <a:t>and she gave birth to her firstborn, a son. She wrapped him in cloths and placed him in a manger, because there was no guest room available for them. </a:t>
            </a:r>
          </a:p>
          <a:p>
            <a:endParaRPr lang="en-US" altLang="en-US" sz="3200" b="1" dirty="0"/>
          </a:p>
          <a:p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1130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336B5BF-DD66-0AFA-C966-FF26F1D2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F7A17FE3-56B6-6632-5B6E-4F62D437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1644E50F-AD86-B0A6-6C24-19EF0302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/>
              <a:t>The Lesson From the Gospel</a:t>
            </a:r>
          </a:p>
          <a:p>
            <a:pPr algn="ctr"/>
            <a:r>
              <a:rPr lang="en-US" altLang="en-US" sz="3200" b="1" dirty="0"/>
              <a:t>Luke 2:1-20</a:t>
            </a:r>
          </a:p>
          <a:p>
            <a:r>
              <a:rPr lang="en-US" sz="3200" baseline="30000" dirty="0">
                <a:effectLst/>
                <a:latin typeface="+mn-lt"/>
                <a:ea typeface="Calibri" panose="020F0502020204030204" pitchFamily="34" charset="0"/>
              </a:rPr>
              <a:t>8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And there were shepherds living out in the fields nearby, keeping watch over their flocks at night. </a:t>
            </a:r>
            <a:r>
              <a:rPr lang="en-US" sz="3200" baseline="30000" dirty="0">
                <a:effectLst/>
                <a:latin typeface="+mn-lt"/>
                <a:ea typeface="Calibri" panose="020F0502020204030204" pitchFamily="34" charset="0"/>
              </a:rPr>
              <a:t>9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An angel of the Lord appeared to them, and the glory of the Lord shone around them, and they were terrified. </a:t>
            </a:r>
            <a:r>
              <a:rPr lang="en-US" sz="3200" baseline="30000" dirty="0">
                <a:effectLst/>
                <a:latin typeface="+mn-lt"/>
                <a:ea typeface="Calibri" panose="020F0502020204030204" pitchFamily="34" charset="0"/>
              </a:rPr>
              <a:t>10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But the angel said to them, “Do not be afraid. I bring you good news that will cause great joy for all the people.</a:t>
            </a:r>
            <a:r>
              <a:rPr lang="en-US" sz="3200" baseline="30000" dirty="0">
                <a:effectLst/>
                <a:latin typeface="+mn-lt"/>
                <a:ea typeface="Calibri" panose="020F0502020204030204" pitchFamily="34" charset="0"/>
              </a:rPr>
              <a:t>11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Today in the town of David a Savior has been born to you; he is the </a:t>
            </a:r>
          </a:p>
          <a:p>
            <a:endParaRPr lang="en-US" altLang="en-US" sz="3200" dirty="0"/>
          </a:p>
          <a:p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366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336B5BF-DD66-0AFA-C966-FF26F1D2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F7A17FE3-56B6-6632-5B6E-4F62D437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1644E50F-AD86-B0A6-6C24-19EF0302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632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/>
              <a:t>The Lesson From the Gospel</a:t>
            </a:r>
          </a:p>
          <a:p>
            <a:pPr algn="ctr"/>
            <a:r>
              <a:rPr lang="en-US" altLang="en-US" sz="3200" b="1" dirty="0"/>
              <a:t>Luke 2:1-20</a:t>
            </a:r>
          </a:p>
          <a:p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Messiah, the Lord. </a:t>
            </a:r>
            <a:r>
              <a:rPr lang="en-US" sz="3200" baseline="30000" dirty="0">
                <a:effectLst/>
                <a:latin typeface="+mn-lt"/>
                <a:ea typeface="Calibri" panose="020F0502020204030204" pitchFamily="34" charset="0"/>
              </a:rPr>
              <a:t>12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This will be a sign to you: You will find a baby wrapped in cloths and lying in a manger.</a:t>
            </a:r>
          </a:p>
          <a:p>
            <a:endParaRPr lang="en-US" sz="3200" b="1" baseline="30000" dirty="0"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en-US" sz="3200" b="1" baseline="30000" dirty="0">
                <a:effectLst/>
                <a:latin typeface="+mn-lt"/>
                <a:ea typeface="Calibri" panose="020F0502020204030204" pitchFamily="34" charset="0"/>
              </a:rPr>
              <a:t>13 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Suddenly a great company of the heavenly host appeared with the angel, praising God and saying,</a:t>
            </a:r>
            <a:r>
              <a:rPr lang="en-US" sz="3200" b="1" baseline="30000" dirty="0">
                <a:effectLst/>
                <a:latin typeface="+mn-lt"/>
                <a:ea typeface="Calibri" panose="020F0502020204030204" pitchFamily="34" charset="0"/>
              </a:rPr>
              <a:t>14 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“Glory to God in the highest heaven,</a:t>
            </a: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and on earth peace to those on whom his favor rests.” </a:t>
            </a:r>
            <a:r>
              <a:rPr lang="en-US" sz="3200" b="1" baseline="30000" dirty="0">
                <a:effectLst/>
                <a:latin typeface="+mn-lt"/>
                <a:ea typeface="Calibri" panose="020F0502020204030204" pitchFamily="34" charset="0"/>
              </a:rPr>
              <a:t>15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When the angels had left them and</a:t>
            </a:r>
          </a:p>
          <a:p>
            <a:endParaRPr lang="en-US" altLang="en-US" sz="3200" b="1" dirty="0"/>
          </a:p>
          <a:p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041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336B5BF-DD66-0AFA-C966-FF26F1D2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F7A17FE3-56B6-6632-5B6E-4F62D437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1644E50F-AD86-B0A6-6C24-19EF0302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534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/>
              <a:t>The Lesson From the Gospel</a:t>
            </a:r>
          </a:p>
          <a:p>
            <a:pPr algn="ctr"/>
            <a:r>
              <a:rPr lang="en-US" altLang="en-US" sz="3200" b="1" dirty="0"/>
              <a:t>Luke 2:1-20</a:t>
            </a:r>
          </a:p>
          <a:p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gone into heaven, the shepherds said to one another, “Let’s go to Bethlehem and see this thing that has happened, which the Lord has told us about.” </a:t>
            </a:r>
          </a:p>
          <a:p>
            <a:endParaRPr lang="en-US" sz="3200" b="1" baseline="30000" dirty="0">
              <a:latin typeface="+mn-lt"/>
              <a:ea typeface="Calibri" panose="020F0502020204030204" pitchFamily="34" charset="0"/>
            </a:endParaRPr>
          </a:p>
          <a:p>
            <a:r>
              <a:rPr lang="en-US" sz="3200" b="1" baseline="30000" dirty="0">
                <a:effectLst/>
                <a:latin typeface="+mn-lt"/>
                <a:ea typeface="Calibri" panose="020F0502020204030204" pitchFamily="34" charset="0"/>
              </a:rPr>
              <a:t>16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So they hurried off and found Mary and Joseph, and the baby, who was lying in the manger. </a:t>
            </a:r>
            <a:r>
              <a:rPr lang="en-US" sz="3200" b="1" baseline="30000" dirty="0">
                <a:effectLst/>
                <a:latin typeface="+mn-lt"/>
                <a:ea typeface="Calibri" panose="020F0502020204030204" pitchFamily="34" charset="0"/>
              </a:rPr>
              <a:t>17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When they had seen him, they spread the word concerning what had been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598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336B5BF-DD66-0AFA-C966-FF26F1D2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F7A17FE3-56B6-6632-5B6E-4F62D437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3">
            <a:extLst>
              <a:ext uri="{FF2B5EF4-FFF2-40B4-BE49-F238E27FC236}">
                <a16:creationId xmlns:a16="http://schemas.microsoft.com/office/drawing/2014/main" id="{1644E50F-AD86-B0A6-6C24-19EF0302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 dirty="0"/>
              <a:t>The Lesson From the Gospel</a:t>
            </a:r>
          </a:p>
          <a:p>
            <a:pPr algn="ctr"/>
            <a:r>
              <a:rPr lang="en-US" altLang="en-US" sz="3200" b="1" dirty="0"/>
              <a:t>Luke 2:1-20</a:t>
            </a:r>
          </a:p>
          <a:p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told them about this child, </a:t>
            </a:r>
            <a:r>
              <a:rPr lang="en-US" sz="3200" b="1" baseline="30000" dirty="0">
                <a:effectLst/>
                <a:latin typeface="+mn-lt"/>
                <a:ea typeface="Calibri" panose="020F0502020204030204" pitchFamily="34" charset="0"/>
              </a:rPr>
              <a:t>18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and all who heard it were amazed at what the shepherds said to them. </a:t>
            </a:r>
            <a:r>
              <a:rPr lang="en-US" sz="3200" b="1" baseline="30000" dirty="0">
                <a:effectLst/>
                <a:latin typeface="+mn-lt"/>
                <a:ea typeface="Calibri" panose="020F0502020204030204" pitchFamily="34" charset="0"/>
              </a:rPr>
              <a:t>19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But Mary treasured up all these things and pondered them in her heart. </a:t>
            </a:r>
            <a:r>
              <a:rPr lang="en-US" sz="3200" b="1" baseline="30000" dirty="0">
                <a:effectLst/>
                <a:latin typeface="+mn-lt"/>
                <a:ea typeface="Calibri" panose="020F0502020204030204" pitchFamily="34" charset="0"/>
              </a:rPr>
              <a:t>20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The shepherds returned, glorifying and praising God for all the things they had heard and seen, which were just as they had been told. </a:t>
            </a:r>
          </a:p>
          <a:p>
            <a:endParaRPr lang="en-US" sz="32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US" altLang="en-US" sz="3200" b="1" dirty="0"/>
          </a:p>
          <a:p>
            <a:endParaRPr lang="en-US" altLang="en-US" sz="3200" b="1" dirty="0"/>
          </a:p>
          <a:p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1719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bible sermon.jpg">
            <a:extLst>
              <a:ext uri="{FF2B5EF4-FFF2-40B4-BE49-F238E27FC236}">
                <a16:creationId xmlns:a16="http://schemas.microsoft.com/office/drawing/2014/main" id="{32D91C25-8864-4B4F-8D9B-9D919ACFE62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2">
            <a:extLst>
              <a:ext uri="{FF2B5EF4-FFF2-40B4-BE49-F238E27FC236}">
                <a16:creationId xmlns:a16="http://schemas.microsoft.com/office/drawing/2014/main" id="{EA26BB7D-6890-46DC-B9BA-BDA3DB85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FFFF"/>
                </a:solidFill>
              </a:rPr>
              <a:t> </a:t>
            </a:r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54E20081-98D7-EE53-6762-CB9A7726B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</a:rPr>
              <a:t> </a:t>
            </a:r>
          </a:p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4000" b="1" dirty="0"/>
              <a:t>The Message</a:t>
            </a:r>
          </a:p>
          <a:p>
            <a:pPr algn="ctr" eaLnBrk="1" hangingPunct="1"/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>
            <a:extLst>
              <a:ext uri="{FF2B5EF4-FFF2-40B4-BE49-F238E27FC236}">
                <a16:creationId xmlns:a16="http://schemas.microsoft.com/office/drawing/2014/main" id="{FDBE2397-767D-B8F5-A84A-0703428CB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2286000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F3672776-3257-8833-8980-05F2E10C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" y="2108200"/>
            <a:ext cx="8458200" cy="1320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306002"/>
                </a:solidFill>
              </a:rPr>
              <a:t>The Greeting </a:t>
            </a:r>
            <a:br>
              <a:rPr lang="en-US" altLang="en-US" sz="4400" b="1" dirty="0">
                <a:solidFill>
                  <a:srgbClr val="306002"/>
                </a:solidFill>
              </a:rPr>
            </a:br>
            <a:r>
              <a:rPr lang="en-US" altLang="en-US" sz="4400" b="1" dirty="0">
                <a:solidFill>
                  <a:srgbClr val="306002"/>
                </a:solidFill>
              </a:rPr>
              <a:t>and </a:t>
            </a:r>
            <a:br>
              <a:rPr lang="en-US" altLang="en-US" sz="4400" b="1" dirty="0">
                <a:solidFill>
                  <a:srgbClr val="306002"/>
                </a:solidFill>
              </a:rPr>
            </a:br>
            <a:r>
              <a:rPr lang="en-US" altLang="en-US" sz="4400" b="1" dirty="0">
                <a:solidFill>
                  <a:srgbClr val="306002"/>
                </a:solidFill>
              </a:rPr>
              <a:t>Welcome with Announcements </a:t>
            </a:r>
            <a:br>
              <a:rPr lang="en-US" altLang="en-US" sz="40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0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TextBox 5">
            <a:extLst>
              <a:ext uri="{FF2B5EF4-FFF2-40B4-BE49-F238E27FC236}">
                <a16:creationId xmlns:a16="http://schemas.microsoft.com/office/drawing/2014/main" id="{196CF9D5-55A7-BA6A-7123-4E5DD7F7D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>
            <a:extLst>
              <a:ext uri="{FF2B5EF4-FFF2-40B4-BE49-F238E27FC236}">
                <a16:creationId xmlns:a16="http://schemas.microsoft.com/office/drawing/2014/main" id="{07FE401C-ADAD-96EA-FB09-6F5C2C7F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2286000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5281D542-D554-38D1-9B34-1379A37B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97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Hymn</a:t>
            </a:r>
            <a:br>
              <a:rPr lang="en-US" altLang="en-US" sz="4000" b="1" dirty="0">
                <a:cs typeface="Arial" panose="020B0604020202020204" pitchFamily="34" charset="0"/>
              </a:rPr>
            </a:br>
            <a:br>
              <a:rPr lang="en-US" altLang="en-US" sz="4000" b="1" dirty="0">
                <a:cs typeface="Arial" panose="020B0604020202020204" pitchFamily="34" charset="0"/>
              </a:rPr>
            </a:br>
            <a:br>
              <a:rPr lang="en-US" altLang="en-US" sz="3200" b="1" dirty="0">
                <a:cs typeface="Arial" panose="020B0604020202020204" pitchFamily="34" charset="0"/>
              </a:rPr>
            </a:br>
            <a:br>
              <a:rPr lang="en-US" altLang="en-US" sz="3200" b="1" dirty="0">
                <a:cs typeface="Arial" panose="020B0604020202020204" pitchFamily="34" charset="0"/>
              </a:rPr>
            </a:br>
            <a:r>
              <a:rPr lang="en-US" altLang="en-US" b="1" dirty="0">
                <a:latin typeface="+mn-lt"/>
                <a:cs typeface="Arial" panose="020B0604020202020204" pitchFamily="34" charset="0"/>
              </a:rPr>
              <a:t>“Joy to the World”</a:t>
            </a:r>
            <a:br>
              <a:rPr lang="en-US" altLang="en-US" b="1" dirty="0">
                <a:latin typeface="+mn-lt"/>
                <a:cs typeface="Arial" panose="020B0604020202020204" pitchFamily="34" charset="0"/>
              </a:rPr>
            </a:br>
            <a:br>
              <a:rPr lang="en-US" altLang="en-US" b="1" dirty="0">
                <a:latin typeface="+mn-lt"/>
                <a:cs typeface="Arial" panose="020B0604020202020204" pitchFamily="34" charset="0"/>
              </a:rPr>
            </a:br>
            <a:r>
              <a:rPr lang="en-US" altLang="en-US" b="1" dirty="0">
                <a:latin typeface="+mn-lt"/>
                <a:cs typeface="Arial" panose="020B0604020202020204" pitchFamily="34" charset="0"/>
              </a:rPr>
              <a:t>#270</a:t>
            </a: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2E866E0A-3B51-1D48-5378-11F11748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74679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>
            <a:extLst>
              <a:ext uri="{FF2B5EF4-FFF2-40B4-BE49-F238E27FC236}">
                <a16:creationId xmlns:a16="http://schemas.microsoft.com/office/drawing/2014/main" id="{792E5B68-314E-4685-9185-48416B81F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1600200"/>
            <a:ext cx="46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   </a:t>
            </a:r>
          </a:p>
        </p:txBody>
      </p:sp>
      <p:sp>
        <p:nvSpPr>
          <p:cNvPr id="22530" name="TextBox 4">
            <a:extLst>
              <a:ext uri="{FF2B5EF4-FFF2-40B4-BE49-F238E27FC236}">
                <a16:creationId xmlns:a16="http://schemas.microsoft.com/office/drawing/2014/main" id="{1C36CBC4-12E7-A42D-4D3A-CB19063FE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0"/>
            <a:ext cx="8534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50000"/>
              </a:lnSpc>
            </a:pPr>
            <a:endParaRPr lang="en-US" altLang="en-US" sz="4000" b="1" dirty="0">
              <a:solidFill>
                <a:srgbClr val="0C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n-US" altLang="en-US" sz="4000" b="1" dirty="0">
                <a:solidFill>
                  <a:srgbClr val="0C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Lighting of Advent Candle</a:t>
            </a:r>
          </a:p>
          <a:p>
            <a:pPr algn="ctr">
              <a:lnSpc>
                <a:spcPct val="50000"/>
              </a:lnSpc>
            </a:pPr>
            <a:r>
              <a:rPr lang="en-US" altLang="en-US" sz="3200" b="1" dirty="0">
                <a:solidFill>
                  <a:srgbClr val="0C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000" b="1" dirty="0">
              <a:solidFill>
                <a:srgbClr val="0C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TextBox 3">
            <a:extLst>
              <a:ext uri="{FF2B5EF4-FFF2-40B4-BE49-F238E27FC236}">
                <a16:creationId xmlns:a16="http://schemas.microsoft.com/office/drawing/2014/main" id="{3A6B693B-075C-51B0-0A3D-C50B4734D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792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5FE9C9B3-6B79-ECE9-0FAD-057582037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17" y="729625"/>
            <a:ext cx="8382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John 3:16-18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God so loved the world that he gave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 one and only Son, that whoever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believes in him shall not perish but have eternal life. For God did not send his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 into the world to condemn the world,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to save the world through him.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light this candle in the name of Love whose birth we celebrate.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>
            <a:extLst>
              <a:ext uri="{FF2B5EF4-FFF2-40B4-BE49-F238E27FC236}">
                <a16:creationId xmlns:a16="http://schemas.microsoft.com/office/drawing/2014/main" id="{07FE401C-ADAD-96EA-FB09-6F5C2C7F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2286000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5281D542-D554-38D1-9B34-1379A37B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9788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sz="4000" b="1" dirty="0">
                <a:cs typeface="Arial" panose="020B0604020202020204" pitchFamily="34" charset="0"/>
              </a:rPr>
            </a:br>
            <a:br>
              <a:rPr lang="en-US" altLang="en-US" sz="4000" b="1" dirty="0">
                <a:cs typeface="Arial" panose="020B0604020202020204" pitchFamily="34" charset="0"/>
              </a:rPr>
            </a:br>
            <a:br>
              <a:rPr lang="en-US" altLang="en-US" sz="3200" b="1" dirty="0">
                <a:cs typeface="Arial" panose="020B0604020202020204" pitchFamily="34" charset="0"/>
              </a:rPr>
            </a:br>
            <a:br>
              <a:rPr lang="en-US" altLang="en-US" b="1" dirty="0">
                <a:latin typeface="+mn-lt"/>
                <a:cs typeface="Arial" panose="020B0604020202020204" pitchFamily="34" charset="0"/>
              </a:rPr>
            </a:br>
            <a:r>
              <a:rPr lang="en-US" altLang="en-US" sz="4400" b="1" dirty="0">
                <a:latin typeface="+mn-lt"/>
                <a:cs typeface="Arial" panose="020B0604020202020204" pitchFamily="34" charset="0"/>
              </a:rPr>
              <a:t>Pastoral Prayer</a:t>
            </a:r>
            <a:br>
              <a:rPr lang="en-US" altLang="en-US" b="1" dirty="0">
                <a:latin typeface="+mn-lt"/>
                <a:cs typeface="Arial" panose="020B0604020202020204" pitchFamily="34" charset="0"/>
              </a:rPr>
            </a:br>
            <a:br>
              <a:rPr lang="en-US" altLang="en-US" b="1" dirty="0">
                <a:latin typeface="+mn-lt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003399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6627" name="TextBox 5">
            <a:extLst>
              <a:ext uri="{FF2B5EF4-FFF2-40B4-BE49-F238E27FC236}">
                <a16:creationId xmlns:a16="http://schemas.microsoft.com/office/drawing/2014/main" id="{2E866E0A-3B51-1D48-5378-11F11748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47681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>
            <a:extLst>
              <a:ext uri="{FF2B5EF4-FFF2-40B4-BE49-F238E27FC236}">
                <a16:creationId xmlns:a16="http://schemas.microsoft.com/office/drawing/2014/main" id="{E243F547-0983-16C5-98DD-264477FBD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232024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79BB40B8-43BF-C916-3DA7-C93FA638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8397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C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Hymn</a:t>
            </a:r>
            <a:br>
              <a:rPr lang="en-US" altLang="en-US" sz="32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C6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C6030"/>
                </a:solidFill>
                <a:cs typeface="Arial" panose="020B0604020202020204" pitchFamily="34" charset="0"/>
              </a:rPr>
              <a:t> “Angels We Have Heard on High”</a:t>
            </a:r>
            <a:br>
              <a:rPr lang="en-US" altLang="en-US" b="1" dirty="0">
                <a:solidFill>
                  <a:srgbClr val="0C6030"/>
                </a:solidFill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0C6030"/>
                </a:solidFill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C6030"/>
                </a:solidFill>
                <a:cs typeface="Arial" panose="020B0604020202020204" pitchFamily="34" charset="0"/>
              </a:rPr>
              <a:t>#278</a:t>
            </a:r>
            <a:br>
              <a:rPr lang="en-US" altLang="en-US" sz="3200" b="1" dirty="0">
                <a:solidFill>
                  <a:srgbClr val="560401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endParaRPr lang="en-US" altLang="en-US" sz="32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8675" name="TextBox 5">
            <a:extLst>
              <a:ext uri="{FF2B5EF4-FFF2-40B4-BE49-F238E27FC236}">
                <a16:creationId xmlns:a16="http://schemas.microsoft.com/office/drawing/2014/main" id="{F2FDFDEF-B9DE-2009-E57F-14BB1E04A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79335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>
            <a:extLst>
              <a:ext uri="{FF2B5EF4-FFF2-40B4-BE49-F238E27FC236}">
                <a16:creationId xmlns:a16="http://schemas.microsoft.com/office/drawing/2014/main" id="{E243F547-0983-16C5-98DD-264477FBD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232024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79BB40B8-43BF-C916-3DA7-C93FA638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7848600" cy="8397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C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Hymn</a:t>
            </a:r>
            <a:br>
              <a:rPr lang="en-US" altLang="en-US" sz="32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C60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C6030"/>
                </a:solidFill>
                <a:cs typeface="Arial" panose="020B0604020202020204" pitchFamily="34" charset="0"/>
              </a:rPr>
              <a:t> “Hark!, the Herald Angels Sing”</a:t>
            </a:r>
            <a:br>
              <a:rPr lang="en-US" altLang="en-US" b="1" dirty="0">
                <a:solidFill>
                  <a:srgbClr val="0C6030"/>
                </a:solidFill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0C6030"/>
                </a:solidFill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C6030"/>
                </a:solidFill>
                <a:cs typeface="Arial" panose="020B0604020202020204" pitchFamily="34" charset="0"/>
              </a:rPr>
              <a:t>#277</a:t>
            </a:r>
            <a:br>
              <a:rPr lang="en-US" altLang="en-US" sz="3200" b="1" dirty="0">
                <a:solidFill>
                  <a:srgbClr val="560401"/>
                </a:solidFill>
                <a:cs typeface="Arial" panose="020B0604020202020204" pitchFamily="34" charset="0"/>
              </a:rPr>
            </a:br>
            <a:br>
              <a:rPr lang="en-US" altLang="en-US" sz="3200" b="1" dirty="0">
                <a:solidFill>
                  <a:srgbClr val="003399"/>
                </a:solidFill>
                <a:cs typeface="Arial" panose="020B0604020202020204" pitchFamily="34" charset="0"/>
              </a:rPr>
            </a:br>
            <a:endParaRPr lang="en-US" altLang="en-US" sz="32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8675" name="TextBox 5">
            <a:extLst>
              <a:ext uri="{FF2B5EF4-FFF2-40B4-BE49-F238E27FC236}">
                <a16:creationId xmlns:a16="http://schemas.microsoft.com/office/drawing/2014/main" id="{F2FDFDEF-B9DE-2009-E57F-14BB1E04A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79895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>
            <a:extLst>
              <a:ext uri="{FF2B5EF4-FFF2-40B4-BE49-F238E27FC236}">
                <a16:creationId xmlns:a16="http://schemas.microsoft.com/office/drawing/2014/main" id="{2B88D3E0-DF99-92CC-B48A-8F30F2D8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2286000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7E495F5B-2F2D-5FFA-C86B-EEB9FB7B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25" y="0"/>
            <a:ext cx="8991600" cy="83978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70000"/>
              </a:lnSpc>
            </a:pP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>
                <a:solidFill>
                  <a:srgbClr val="003399"/>
                </a:solidFill>
                <a:cs typeface="Arial" panose="020B0604020202020204" pitchFamily="34" charset="0"/>
              </a:rPr>
            </a:br>
            <a:endParaRPr lang="en-US" altLang="en-US" b="1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4579" name="TextBox 5">
            <a:extLst>
              <a:ext uri="{FF2B5EF4-FFF2-40B4-BE49-F238E27FC236}">
                <a16:creationId xmlns:a16="http://schemas.microsoft.com/office/drawing/2014/main" id="{45B90444-2DA0-A96C-B9FD-E632D4EC0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06530-7113-472C-BA58-66C282C63B39}"/>
              </a:ext>
            </a:extLst>
          </p:cNvPr>
          <p:cNvSpPr txBox="1"/>
          <p:nvPr/>
        </p:nvSpPr>
        <p:spPr>
          <a:xfrm>
            <a:off x="0" y="0"/>
            <a:ext cx="870108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  <a:latin typeface="+mj-lt"/>
                <a:ea typeface="MS PGothic" charset="0"/>
                <a:cs typeface="MS PGothic" charset="0"/>
              </a:rPr>
              <a:t>Unison Prayer of Confession </a:t>
            </a:r>
          </a:p>
          <a:p>
            <a:pPr algn="ctr">
              <a:defRPr/>
            </a:pPr>
            <a:endParaRPr lang="en-US" sz="4000" b="1" dirty="0">
              <a:solidFill>
                <a:srgbClr val="560401"/>
              </a:solidFill>
              <a:latin typeface="+mj-lt"/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800000"/>
                </a:solidFill>
                <a:latin typeface="+mj-lt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8DCC0-5D09-92C4-3B6C-2390F3E61899}"/>
              </a:ext>
            </a:extLst>
          </p:cNvPr>
          <p:cNvSpPr txBox="1"/>
          <p:nvPr/>
        </p:nvSpPr>
        <p:spPr>
          <a:xfrm>
            <a:off x="415203" y="685800"/>
            <a:ext cx="80772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Lord of Christmas Peace,</a:t>
            </a:r>
            <a:endParaRPr lang="en-US" sz="3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 done wrong.</a:t>
            </a:r>
            <a:endParaRPr lang="en-US" sz="3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 tarnished the gift you gave freely. </a:t>
            </a:r>
            <a:endParaRPr lang="en-US" sz="3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 buried you so deeply in our hearts, the world doesn't see you.</a:t>
            </a:r>
            <a:endParaRPr lang="en-US" sz="3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 not followed Christ,</a:t>
            </a:r>
            <a:b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 ignored your teachings,</a:t>
            </a:r>
            <a:b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 lived lives of apathy</a:t>
            </a:r>
            <a:b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against your love,</a:t>
            </a:r>
            <a:b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have built fences and fortresses</a:t>
            </a:r>
            <a:endParaRPr lang="en-US" sz="3200" dirty="0">
              <a:solidFill>
                <a:schemeClr val="accent4"/>
              </a:solidFill>
              <a:latin typeface="+mn-lt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>
            <a:extLst>
              <a:ext uri="{FF2B5EF4-FFF2-40B4-BE49-F238E27FC236}">
                <a16:creationId xmlns:a16="http://schemas.microsoft.com/office/drawing/2014/main" id="{2B88D3E0-DF99-92CC-B48A-8F30F2D8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2286000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7E495F5B-2F2D-5FFA-C86B-EEB9FB7B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25" y="0"/>
            <a:ext cx="8991600" cy="83978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70000"/>
              </a:lnSpc>
            </a:pP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>
                <a:solidFill>
                  <a:srgbClr val="003399"/>
                </a:solidFill>
                <a:cs typeface="Arial" panose="020B0604020202020204" pitchFamily="34" charset="0"/>
              </a:rPr>
            </a:br>
            <a:endParaRPr lang="en-US" altLang="en-US" b="1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4579" name="TextBox 5">
            <a:extLst>
              <a:ext uri="{FF2B5EF4-FFF2-40B4-BE49-F238E27FC236}">
                <a16:creationId xmlns:a16="http://schemas.microsoft.com/office/drawing/2014/main" id="{45B90444-2DA0-A96C-B9FD-E632D4EC0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06530-7113-472C-BA58-66C282C63B39}"/>
              </a:ext>
            </a:extLst>
          </p:cNvPr>
          <p:cNvSpPr txBox="1"/>
          <p:nvPr/>
        </p:nvSpPr>
        <p:spPr>
          <a:xfrm>
            <a:off x="0" y="0"/>
            <a:ext cx="870108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  <a:latin typeface="+mj-lt"/>
                <a:ea typeface="MS PGothic" charset="0"/>
                <a:cs typeface="MS PGothic" charset="0"/>
              </a:rPr>
              <a:t>Unison Prayer of Confession </a:t>
            </a:r>
          </a:p>
          <a:p>
            <a:pPr algn="ctr">
              <a:defRPr/>
            </a:pPr>
            <a:endParaRPr lang="en-US" sz="4000" b="1" dirty="0">
              <a:solidFill>
                <a:srgbClr val="560401"/>
              </a:solidFill>
              <a:latin typeface="+mj-lt"/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800000"/>
                </a:solidFill>
                <a:latin typeface="+mj-lt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8DCC0-5D09-92C4-3B6C-2390F3E61899}"/>
              </a:ext>
            </a:extLst>
          </p:cNvPr>
          <p:cNvSpPr txBox="1"/>
          <p:nvPr/>
        </p:nvSpPr>
        <p:spPr>
          <a:xfrm>
            <a:off x="434975" y="765176"/>
            <a:ext cx="80772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push people away,</a:t>
            </a:r>
            <a:endParaRPr lang="en-US" sz="3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we have silenced the screams of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those in need.</a:t>
            </a:r>
            <a:endParaRPr lang="en-US" sz="3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Forgive us, we pray.</a:t>
            </a:r>
            <a:endParaRPr lang="en-US" sz="3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 us from our sin,</a:t>
            </a:r>
            <a:b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 us from our captivity,</a:t>
            </a:r>
            <a:b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Free us to a life lived in Joy</a:t>
            </a:r>
            <a:b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through Jesus Christ our Lord.</a:t>
            </a:r>
            <a:b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Amen.</a:t>
            </a:r>
            <a:endParaRPr lang="en-US" sz="3200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(Rev. Nathan Decker)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Silent Prayer</a:t>
            </a:r>
          </a:p>
          <a:p>
            <a:pPr>
              <a:defRPr/>
            </a:pPr>
            <a:endParaRPr lang="en-US" sz="3200" dirty="0">
              <a:solidFill>
                <a:srgbClr val="003399"/>
              </a:solidFill>
              <a:latin typeface="+mn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9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>
            <a:extLst>
              <a:ext uri="{FF2B5EF4-FFF2-40B4-BE49-F238E27FC236}">
                <a16:creationId xmlns:a16="http://schemas.microsoft.com/office/drawing/2014/main" id="{2B88D3E0-DF99-92CC-B48A-8F30F2D8B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38" y="2286000"/>
            <a:ext cx="89916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1" name="Title 3">
            <a:extLst>
              <a:ext uri="{FF2B5EF4-FFF2-40B4-BE49-F238E27FC236}">
                <a16:creationId xmlns:a16="http://schemas.microsoft.com/office/drawing/2014/main" id="{7E495F5B-2F2D-5FFA-C86B-EEB9FB7B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25" y="0"/>
            <a:ext cx="8991600" cy="83978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70000"/>
              </a:lnSpc>
            </a:pP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4000" b="1">
                <a:solidFill>
                  <a:srgbClr val="003399"/>
                </a:solidFill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200" b="1">
                <a:solidFill>
                  <a:srgbClr val="56040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>
                <a:solidFill>
                  <a:srgbClr val="003399"/>
                </a:solidFill>
                <a:cs typeface="Arial" panose="020B0604020202020204" pitchFamily="34" charset="0"/>
              </a:rPr>
            </a:br>
            <a:endParaRPr lang="en-US" altLang="en-US" b="1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24579" name="TextBox 5">
            <a:extLst>
              <a:ext uri="{FF2B5EF4-FFF2-40B4-BE49-F238E27FC236}">
                <a16:creationId xmlns:a16="http://schemas.microsoft.com/office/drawing/2014/main" id="{45B90444-2DA0-A96C-B9FD-E632D4EC0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>
              <a:solidFill>
                <a:srgbClr val="FFFFFF"/>
              </a:solidFill>
            </a:endParaRPr>
          </a:p>
          <a:p>
            <a:pPr eaLnBrk="1" hangingPunct="1"/>
            <a:endParaRPr lang="en-US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06530-7113-472C-BA58-66C282C63B39}"/>
              </a:ext>
            </a:extLst>
          </p:cNvPr>
          <p:cNvSpPr txBox="1"/>
          <p:nvPr/>
        </p:nvSpPr>
        <p:spPr>
          <a:xfrm>
            <a:off x="-22225" y="-6598"/>
            <a:ext cx="870108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1"/>
                </a:solidFill>
                <a:latin typeface="+mj-lt"/>
                <a:ea typeface="MS PGothic" charset="0"/>
                <a:cs typeface="MS PGothic" charset="0"/>
              </a:rPr>
              <a:t>Unison Prayer of Response</a:t>
            </a:r>
          </a:p>
          <a:p>
            <a:pPr algn="ctr">
              <a:defRPr/>
            </a:pPr>
            <a:endParaRPr lang="en-US" sz="4000" b="1" dirty="0">
              <a:solidFill>
                <a:srgbClr val="560401"/>
              </a:solidFill>
              <a:latin typeface="+mj-lt"/>
              <a:ea typeface="MS PGothic" charset="0"/>
              <a:cs typeface="MS PGothic" charset="0"/>
            </a:endParaRPr>
          </a:p>
          <a:p>
            <a:pPr algn="ctr">
              <a:defRPr/>
            </a:pPr>
            <a:r>
              <a:rPr lang="en-US" b="1" dirty="0">
                <a:solidFill>
                  <a:srgbClr val="800000"/>
                </a:solidFill>
                <a:latin typeface="+mj-lt"/>
                <a:ea typeface="MS PGothic" charset="0"/>
                <a:cs typeface="MS PGothic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8DCC0-5D09-92C4-3B6C-2390F3E61899}"/>
              </a:ext>
            </a:extLst>
          </p:cNvPr>
          <p:cNvSpPr txBox="1"/>
          <p:nvPr/>
        </p:nvSpPr>
        <p:spPr>
          <a:xfrm>
            <a:off x="-22225" y="71801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+mn-lt"/>
                <a:ea typeface="Times New Roman" panose="02020603050405020304" pitchFamily="18" charset="0"/>
              </a:rPr>
              <a:t>Create in us a pure heart, O God,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+mn-lt"/>
                <a:ea typeface="Times New Roman" panose="02020603050405020304" pitchFamily="18" charset="0"/>
              </a:rPr>
              <a:t>and renew a steadfast spirit within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+mn-lt"/>
                <a:ea typeface="Times New Roman" panose="02020603050405020304" pitchFamily="18" charset="0"/>
              </a:rPr>
              <a:t>us.  Do not cast us from your presence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+mn-lt"/>
                <a:ea typeface="Times New Roman" panose="02020603050405020304" pitchFamily="18" charset="0"/>
              </a:rPr>
              <a:t>or take your Holy Spirit from us. 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accent4"/>
                </a:solidFill>
                <a:effectLst/>
                <a:latin typeface="+mn-lt"/>
                <a:ea typeface="Times New Roman" panose="02020603050405020304" pitchFamily="18" charset="0"/>
              </a:rPr>
              <a:t>Restore to us the joy of your salvation and grant us a willing spirit, to sustain us.</a:t>
            </a:r>
            <a:endParaRPr lang="en-US" sz="3200" dirty="0">
              <a:solidFill>
                <a:schemeClr val="accent4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207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1">
      <a:dk1>
        <a:sysClr val="windowText" lastClr="000000"/>
      </a:dk1>
      <a:lt1>
        <a:sysClr val="window" lastClr="FFFFFF"/>
      </a:lt1>
      <a:dk2>
        <a:srgbClr val="3E3D2D"/>
      </a:dk2>
      <a:lt2>
        <a:srgbClr val="FC0107"/>
      </a:lt2>
      <a:accent1>
        <a:srgbClr val="408002"/>
      </a:accent1>
      <a:accent2>
        <a:srgbClr val="800002"/>
      </a:accent2>
      <a:accent3>
        <a:srgbClr val="FC0107"/>
      </a:accent3>
      <a:accent4>
        <a:srgbClr val="108040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56676</TotalTime>
  <Words>978</Words>
  <Application>Microsoft Macintosh PowerPoint</Application>
  <PresentationFormat>On-screen Show (4:3)</PresentationFormat>
  <Paragraphs>150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Times New Roman</vt:lpstr>
      <vt:lpstr>Trebuchet MS</vt:lpstr>
      <vt:lpstr>Wingdings 3</vt:lpstr>
      <vt:lpstr>Facet</vt:lpstr>
      <vt:lpstr>PowerPoint Presentation</vt:lpstr>
      <vt:lpstr>The Greeting  and  Welcome with Announcements   </vt:lpstr>
      <vt:lpstr>PowerPoint Presentation</vt:lpstr>
      <vt:lpstr>    Pastoral Prayer          </vt:lpstr>
      <vt:lpstr>Hymn     “Angels We Have Heard on High”  #278  </vt:lpstr>
      <vt:lpstr>Hymn     “Hark!, the Herald Angels Sing”  #277  </vt:lpstr>
      <vt:lpstr>      </vt:lpstr>
      <vt:lpstr>      </vt:lpstr>
      <vt:lpstr>      </vt:lpstr>
      <vt:lpstr>      </vt:lpstr>
      <vt:lpstr> The Offering      </vt:lpstr>
      <vt:lpstr>Hymn     “It Came Upon the Midnight Clear”  #251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Hymn    “Joy to the World”  #270  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Holodnik</dc:creator>
  <cp:lastModifiedBy>Fallon, Hannah</cp:lastModifiedBy>
  <cp:revision>1752</cp:revision>
  <cp:lastPrinted>2020-08-29T00:57:08Z</cp:lastPrinted>
  <dcterms:created xsi:type="dcterms:W3CDTF">2014-11-02T02:27:06Z</dcterms:created>
  <dcterms:modified xsi:type="dcterms:W3CDTF">2023-12-22T19:53:04Z</dcterms:modified>
</cp:coreProperties>
</file>