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6573" r:id="rId1"/>
  </p:sldMasterIdLst>
  <p:notesMasterIdLst>
    <p:notesMasterId r:id="rId21"/>
  </p:notesMasterIdLst>
  <p:sldIdLst>
    <p:sldId id="1411" r:id="rId2"/>
    <p:sldId id="1436" r:id="rId3"/>
    <p:sldId id="1625" r:id="rId4"/>
    <p:sldId id="1626" r:id="rId5"/>
    <p:sldId id="1572" r:id="rId6"/>
    <p:sldId id="1552" r:id="rId7"/>
    <p:sldId id="1628" r:id="rId8"/>
    <p:sldId id="1651" r:id="rId9"/>
    <p:sldId id="1650" r:id="rId10"/>
    <p:sldId id="1652" r:id="rId11"/>
    <p:sldId id="1487" r:id="rId12"/>
    <p:sldId id="1501" r:id="rId13"/>
    <p:sldId id="1630" r:id="rId14"/>
    <p:sldId id="1657" r:id="rId15"/>
    <p:sldId id="1658" r:id="rId16"/>
    <p:sldId id="1659" r:id="rId17"/>
    <p:sldId id="782" r:id="rId18"/>
    <p:sldId id="257" r:id="rId19"/>
    <p:sldId id="1636" r:id="rId2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Century Gothic" panose="020B0502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Century Gothic" panose="020B0502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Century Gothic" panose="020B0502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Century Gothic" panose="020B0502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68"/>
    <p:restoredTop sz="94648"/>
  </p:normalViewPr>
  <p:slideViewPr>
    <p:cSldViewPr>
      <p:cViewPr varScale="1">
        <p:scale>
          <a:sx n="117" d="100"/>
          <a:sy n="117" d="100"/>
        </p:scale>
        <p:origin x="1136"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E3259C-055C-5DE6-7499-C9E71115AB4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entury Gothic" panose="020B0502020202020204" pitchFamily="34" charset="0"/>
                <a:ea typeface="MS PGothic" panose="020B0600070205080204" pitchFamily="34" charset="-128"/>
                <a:cs typeface="+mn-cs"/>
              </a:defRPr>
            </a:lvl1pPr>
          </a:lstStyle>
          <a:p>
            <a:pPr>
              <a:defRPr/>
            </a:pPr>
            <a:endParaRPr lang="en-US"/>
          </a:p>
        </p:txBody>
      </p:sp>
      <p:sp>
        <p:nvSpPr>
          <p:cNvPr id="3" name="Date Placeholder 2">
            <a:extLst>
              <a:ext uri="{FF2B5EF4-FFF2-40B4-BE49-F238E27FC236}">
                <a16:creationId xmlns:a16="http://schemas.microsoft.com/office/drawing/2014/main" id="{50C17B10-6C90-09F2-20AD-23B5FC6AB09E}"/>
              </a:ext>
            </a:extLst>
          </p:cNvPr>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882407D-1414-F844-9966-46F09AFA795B}" type="datetimeFigureOut">
              <a:rPr lang="en-US" altLang="en-US"/>
              <a:pPr/>
              <a:t>2/11/24</a:t>
            </a:fld>
            <a:endParaRPr lang="en-US" altLang="en-US"/>
          </a:p>
        </p:txBody>
      </p:sp>
      <p:sp>
        <p:nvSpPr>
          <p:cNvPr id="4" name="Slide Image Placeholder 3">
            <a:extLst>
              <a:ext uri="{FF2B5EF4-FFF2-40B4-BE49-F238E27FC236}">
                <a16:creationId xmlns:a16="http://schemas.microsoft.com/office/drawing/2014/main" id="{74B5C792-56E1-FBCF-3E3D-7858E03A2CDE}"/>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7B31BD85-6440-C4EF-54EF-2A9076E8F91B}"/>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36A089F-DF3A-380B-902F-620CF269CD58}"/>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entury Gothic" panose="020B0502020202020204" pitchFamily="34" charset="0"/>
                <a:ea typeface="MS PGothic" panose="020B0600070205080204" pitchFamily="34" charset="-128"/>
                <a:cs typeface="+mn-cs"/>
              </a:defRPr>
            </a:lvl1pPr>
          </a:lstStyle>
          <a:p>
            <a:pPr>
              <a:defRPr/>
            </a:pPr>
            <a:endParaRPr lang="en-US"/>
          </a:p>
        </p:txBody>
      </p:sp>
      <p:sp>
        <p:nvSpPr>
          <p:cNvPr id="7" name="Slide Number Placeholder 6">
            <a:extLst>
              <a:ext uri="{FF2B5EF4-FFF2-40B4-BE49-F238E27FC236}">
                <a16:creationId xmlns:a16="http://schemas.microsoft.com/office/drawing/2014/main" id="{8C57D4E1-DFC6-8943-F2F8-75504073FEE9}"/>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16963C1-440A-8A4E-87BA-4AAE80A7F37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a:extLst>
              <a:ext uri="{FF2B5EF4-FFF2-40B4-BE49-F238E27FC236}">
                <a16:creationId xmlns:a16="http://schemas.microsoft.com/office/drawing/2014/main" id="{15812B62-971D-47FA-DBCA-C5169F44BE6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a:extLst>
              <a:ext uri="{FF2B5EF4-FFF2-40B4-BE49-F238E27FC236}">
                <a16:creationId xmlns:a16="http://schemas.microsoft.com/office/drawing/2014/main" id="{29A6535D-24F1-9655-CFBE-39C9FA89B4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1507" name="Slide Number Placeholder 3">
            <a:extLst>
              <a:ext uri="{FF2B5EF4-FFF2-40B4-BE49-F238E27FC236}">
                <a16:creationId xmlns:a16="http://schemas.microsoft.com/office/drawing/2014/main" id="{431E1208-BF72-A150-83C8-0F8E500A25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fld id="{BF9BA1F2-5416-204B-B60C-456CC289584A}" type="slidenum">
              <a:rPr lang="en-US" altLang="en-US" sz="1200"/>
              <a:pPr/>
              <a:t>2</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id="{39243163-8FFB-7741-BA9C-8317C892ED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a:extLst>
              <a:ext uri="{FF2B5EF4-FFF2-40B4-BE49-F238E27FC236}">
                <a16:creationId xmlns:a16="http://schemas.microsoft.com/office/drawing/2014/main" id="{7FB5AE4F-CC22-2566-DF7C-54CEF9E168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3795" name="Slide Number Placeholder 3">
            <a:extLst>
              <a:ext uri="{FF2B5EF4-FFF2-40B4-BE49-F238E27FC236}">
                <a16:creationId xmlns:a16="http://schemas.microsoft.com/office/drawing/2014/main" id="{4FC2E604-3E30-7468-3E5F-44BBA22150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fld id="{89B807E8-9025-9C45-9B83-7615E942FFB2}" type="slidenum">
              <a:rPr lang="en-US" altLang="en-US" sz="1200"/>
              <a:pPr/>
              <a:t>11</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a:extLst>
              <a:ext uri="{FF2B5EF4-FFF2-40B4-BE49-F238E27FC236}">
                <a16:creationId xmlns:a16="http://schemas.microsoft.com/office/drawing/2014/main" id="{60D91999-F3C1-6D67-7861-C824B9CD71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a:extLst>
              <a:ext uri="{FF2B5EF4-FFF2-40B4-BE49-F238E27FC236}">
                <a16:creationId xmlns:a16="http://schemas.microsoft.com/office/drawing/2014/main" id="{0E78C9B9-E5D0-D5B2-0B72-76981AA53D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5843" name="Slide Number Placeholder 3">
            <a:extLst>
              <a:ext uri="{FF2B5EF4-FFF2-40B4-BE49-F238E27FC236}">
                <a16:creationId xmlns:a16="http://schemas.microsoft.com/office/drawing/2014/main" id="{AB74C7E7-3309-1EDE-1BD4-B2C56F668B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fld id="{F9719190-4706-564E-A255-DED5E293DF0A}" type="slidenum">
              <a:rPr lang="en-US" altLang="en-US" sz="1200"/>
              <a:pPr/>
              <a:t>12</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C53CBC81-F6B4-75DA-61F5-A04962D6E3F3}"/>
              </a:ext>
            </a:extLst>
          </p:cNvPr>
          <p:cNvGrpSpPr>
            <a:grpSpLocks/>
          </p:cNvGrpSpPr>
          <p:nvPr/>
        </p:nvGrpSpPr>
        <p:grpSpPr bwMode="auto">
          <a:xfrm>
            <a:off x="-7938" y="-7938"/>
            <a:ext cx="9170988" cy="6873876"/>
            <a:chOff x="-8466" y="-8468"/>
            <a:chExt cx="9171316" cy="6874935"/>
          </a:xfrm>
        </p:grpSpPr>
        <p:cxnSp>
          <p:nvCxnSpPr>
            <p:cNvPr id="5" name="Straight Connector 4">
              <a:extLst>
                <a:ext uri="{FF2B5EF4-FFF2-40B4-BE49-F238E27FC236}">
                  <a16:creationId xmlns:a16="http://schemas.microsoft.com/office/drawing/2014/main" id="{24CE1CE2-09EC-4B72-DDF0-55D09BA0B658}"/>
                </a:ext>
              </a:extLst>
            </p:cNvPr>
            <p:cNvCxnSpPr/>
            <p:nvPr/>
          </p:nvCxnSpPr>
          <p:spPr>
            <a:xfrm flipV="1">
              <a:off x="5130456"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977F251E-A0AC-21FD-EE19-CE8EDEC7F495}"/>
                </a:ext>
              </a:extLst>
            </p:cNvPr>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 name="Freeform 6">
              <a:extLst>
                <a:ext uri="{FF2B5EF4-FFF2-40B4-BE49-F238E27FC236}">
                  <a16:creationId xmlns:a16="http://schemas.microsoft.com/office/drawing/2014/main" id="{45BAC081-ADF7-B2AA-6341-963276DEE672}"/>
                </a:ext>
              </a:extLst>
            </p:cNvPr>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a:extLst>
                <a:ext uri="{FF2B5EF4-FFF2-40B4-BE49-F238E27FC236}">
                  <a16:creationId xmlns:a16="http://schemas.microsoft.com/office/drawing/2014/main" id="{50D4A627-0B8D-0844-A83B-495EFB549959}"/>
                </a:ext>
              </a:extLst>
            </p:cNvPr>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a:extLst>
                <a:ext uri="{FF2B5EF4-FFF2-40B4-BE49-F238E27FC236}">
                  <a16:creationId xmlns:a16="http://schemas.microsoft.com/office/drawing/2014/main" id="{D39DA9CB-CF0D-A86E-D84C-26B243438366}"/>
                </a:ext>
              </a:extLst>
            </p:cNvPr>
            <p:cNvSpPr/>
            <p:nvPr/>
          </p:nvSpPr>
          <p:spPr>
            <a:xfrm>
              <a:off x="6638635"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a:extLst>
                <a:ext uri="{FF2B5EF4-FFF2-40B4-BE49-F238E27FC236}">
                  <a16:creationId xmlns:a16="http://schemas.microsoft.com/office/drawing/2014/main" id="{FD3C6268-60F4-D2B7-8520-1B2CE9CA41D6}"/>
                </a:ext>
              </a:extLst>
            </p:cNvPr>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B4E95D1D-DCAC-EEE0-FAAE-B2DF0AF77621}"/>
                </a:ext>
              </a:extLst>
            </p:cNvPr>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34F21843-E470-A3C1-BDE5-14BDDBCBBDF6}"/>
                </a:ext>
              </a:extLst>
            </p:cNvPr>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CF7F140F-7EAC-C902-681E-F4FF021AA002}"/>
                </a:ext>
              </a:extLst>
            </p:cNvPr>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CDE8293D-9DCF-7814-985C-F71975BEAAF8}"/>
                </a:ext>
              </a:extLst>
            </p:cNvPr>
            <p:cNvSpPr/>
            <p:nvPr/>
          </p:nvSpPr>
          <p:spPr>
            <a:xfrm>
              <a:off x="-8466" y="-8468"/>
              <a:ext cx="863632"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DD9C1DE2-E1BC-7EB3-E16F-DAA9647FD6BC}"/>
              </a:ext>
            </a:extLst>
          </p:cNvPr>
          <p:cNvSpPr>
            <a:spLocks noGrp="1"/>
          </p:cNvSpPr>
          <p:nvPr>
            <p:ph type="dt" sz="half" idx="10"/>
          </p:nvPr>
        </p:nvSpPr>
        <p:spPr/>
        <p:txBody>
          <a:bodyPr/>
          <a:lstStyle>
            <a:lvl1pPr>
              <a:defRPr/>
            </a:lvl1pPr>
          </a:lstStyle>
          <a:p>
            <a:fld id="{F8A8AABA-6887-AE4B-8F76-A374395D84D7}" type="datetimeFigureOut">
              <a:rPr lang="en-US" altLang="en-US"/>
              <a:pPr/>
              <a:t>2/11/24</a:t>
            </a:fld>
            <a:endParaRPr lang="en-US" altLang="en-US"/>
          </a:p>
        </p:txBody>
      </p:sp>
      <p:sp>
        <p:nvSpPr>
          <p:cNvPr id="16" name="Footer Placeholder 4">
            <a:extLst>
              <a:ext uri="{FF2B5EF4-FFF2-40B4-BE49-F238E27FC236}">
                <a16:creationId xmlns:a16="http://schemas.microsoft.com/office/drawing/2014/main" id="{AA294D86-8BAB-B9BC-3A0A-C4A9894F3DED}"/>
              </a:ext>
            </a:extLst>
          </p:cNvPr>
          <p:cNvSpPr>
            <a:spLocks noGrp="1"/>
          </p:cNvSpPr>
          <p:nvPr>
            <p:ph type="ftr" sz="quarter" idx="11"/>
          </p:nvPr>
        </p:nvSpPr>
        <p:spPr/>
        <p:txBody>
          <a:bodyPr/>
          <a:lstStyle>
            <a:lvl1pPr>
              <a:defRPr/>
            </a:lvl1pPr>
          </a:lstStyle>
          <a:p>
            <a:pPr>
              <a:defRPr/>
            </a:pPr>
            <a:endParaRPr lang="en-US"/>
          </a:p>
        </p:txBody>
      </p:sp>
      <p:sp>
        <p:nvSpPr>
          <p:cNvPr id="17" name="Slide Number Placeholder 5">
            <a:extLst>
              <a:ext uri="{FF2B5EF4-FFF2-40B4-BE49-F238E27FC236}">
                <a16:creationId xmlns:a16="http://schemas.microsoft.com/office/drawing/2014/main" id="{3DC0C202-36CC-6A2A-2D03-35D6B3FBB8F8}"/>
              </a:ext>
            </a:extLst>
          </p:cNvPr>
          <p:cNvSpPr>
            <a:spLocks noGrp="1"/>
          </p:cNvSpPr>
          <p:nvPr>
            <p:ph type="sldNum" sz="quarter" idx="12"/>
          </p:nvPr>
        </p:nvSpPr>
        <p:spPr/>
        <p:txBody>
          <a:bodyPr/>
          <a:lstStyle>
            <a:lvl1pPr>
              <a:defRPr/>
            </a:lvl1pPr>
          </a:lstStyle>
          <a:p>
            <a:fld id="{64ACC1C8-7102-E14B-BBE1-BE38D620DCD9}" type="slidenum">
              <a:rPr lang="en-US" altLang="en-US"/>
              <a:pPr/>
              <a:t>‹#›</a:t>
            </a:fld>
            <a:endParaRPr lang="en-US" altLang="en-US"/>
          </a:p>
        </p:txBody>
      </p:sp>
    </p:spTree>
    <p:extLst>
      <p:ext uri="{BB962C8B-B14F-4D97-AF65-F5344CB8AC3E}">
        <p14:creationId xmlns:p14="http://schemas.microsoft.com/office/powerpoint/2010/main" val="3474390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49DF3D-2201-2A30-F66E-E33BADC14AE7}"/>
              </a:ext>
            </a:extLst>
          </p:cNvPr>
          <p:cNvSpPr>
            <a:spLocks noGrp="1"/>
          </p:cNvSpPr>
          <p:nvPr>
            <p:ph type="dt" sz="half" idx="10"/>
          </p:nvPr>
        </p:nvSpPr>
        <p:spPr/>
        <p:txBody>
          <a:bodyPr/>
          <a:lstStyle>
            <a:lvl1pPr>
              <a:defRPr/>
            </a:lvl1pPr>
          </a:lstStyle>
          <a:p>
            <a:fld id="{37ACC4B8-EFA6-284E-B668-9A63EC733CA6}" type="datetimeFigureOut">
              <a:rPr lang="en-US" altLang="en-US"/>
              <a:pPr/>
              <a:t>2/11/24</a:t>
            </a:fld>
            <a:endParaRPr lang="en-US" altLang="en-US"/>
          </a:p>
        </p:txBody>
      </p:sp>
      <p:sp>
        <p:nvSpPr>
          <p:cNvPr id="5" name="Footer Placeholder 4">
            <a:extLst>
              <a:ext uri="{FF2B5EF4-FFF2-40B4-BE49-F238E27FC236}">
                <a16:creationId xmlns:a16="http://schemas.microsoft.com/office/drawing/2014/main" id="{66095196-8510-D72A-FE26-2A821FF2DDB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3EC6AC5-DBD7-BD48-BAD7-75C353AE7AA3}"/>
              </a:ext>
            </a:extLst>
          </p:cNvPr>
          <p:cNvSpPr>
            <a:spLocks noGrp="1"/>
          </p:cNvSpPr>
          <p:nvPr>
            <p:ph type="sldNum" sz="quarter" idx="12"/>
          </p:nvPr>
        </p:nvSpPr>
        <p:spPr/>
        <p:txBody>
          <a:bodyPr/>
          <a:lstStyle>
            <a:lvl1pPr>
              <a:defRPr/>
            </a:lvl1pPr>
          </a:lstStyle>
          <a:p>
            <a:fld id="{0950EA98-2191-8149-9BAD-A25CB98EBC4C}" type="slidenum">
              <a:rPr lang="en-US" altLang="en-US"/>
              <a:pPr/>
              <a:t>‹#›</a:t>
            </a:fld>
            <a:endParaRPr lang="en-US" altLang="en-US"/>
          </a:p>
        </p:txBody>
      </p:sp>
    </p:spTree>
    <p:extLst>
      <p:ext uri="{BB962C8B-B14F-4D97-AF65-F5344CB8AC3E}">
        <p14:creationId xmlns:p14="http://schemas.microsoft.com/office/powerpoint/2010/main" val="3778338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8AC47C0-DC19-BD4F-9AA6-4DB9906D2A05}"/>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r>
              <a:rPr lang="en-US" altLang="en-US" sz="8000">
                <a:solidFill>
                  <a:srgbClr val="9FE0F5"/>
                </a:solidFill>
                <a:latin typeface="Arial" panose="020B0604020202020204" pitchFamily="34" charset="0"/>
              </a:rPr>
              <a:t>“</a:t>
            </a:r>
          </a:p>
        </p:txBody>
      </p:sp>
      <p:sp>
        <p:nvSpPr>
          <p:cNvPr id="5" name="TextBox 4">
            <a:extLst>
              <a:ext uri="{FF2B5EF4-FFF2-40B4-BE49-F238E27FC236}">
                <a16:creationId xmlns:a16="http://schemas.microsoft.com/office/drawing/2014/main" id="{5788DA3C-59D4-D8BC-9424-EEADDF5E85B6}"/>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r>
              <a:rPr lang="en-US" altLang="en-US" sz="8000">
                <a:solidFill>
                  <a:srgbClr val="9FE0F5"/>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E527A9AE-547E-00C4-AD15-01F2AB80B015}"/>
              </a:ext>
            </a:extLst>
          </p:cNvPr>
          <p:cNvSpPr>
            <a:spLocks noGrp="1"/>
          </p:cNvSpPr>
          <p:nvPr>
            <p:ph type="dt" sz="half" idx="14"/>
          </p:nvPr>
        </p:nvSpPr>
        <p:spPr/>
        <p:txBody>
          <a:bodyPr/>
          <a:lstStyle>
            <a:lvl1pPr>
              <a:defRPr/>
            </a:lvl1pPr>
          </a:lstStyle>
          <a:p>
            <a:fld id="{02F3D61B-DD6C-FC4A-BE22-CAF7C1F74340}" type="datetimeFigureOut">
              <a:rPr lang="en-US" altLang="en-US"/>
              <a:pPr/>
              <a:t>2/11/24</a:t>
            </a:fld>
            <a:endParaRPr lang="en-US" altLang="en-US"/>
          </a:p>
        </p:txBody>
      </p:sp>
      <p:sp>
        <p:nvSpPr>
          <p:cNvPr id="7" name="Footer Placeholder 4">
            <a:extLst>
              <a:ext uri="{FF2B5EF4-FFF2-40B4-BE49-F238E27FC236}">
                <a16:creationId xmlns:a16="http://schemas.microsoft.com/office/drawing/2014/main" id="{77E13229-7984-6383-371D-C81F1DB6A0D7}"/>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374BAA14-549F-E424-1C02-02514BA70454}"/>
              </a:ext>
            </a:extLst>
          </p:cNvPr>
          <p:cNvSpPr>
            <a:spLocks noGrp="1"/>
          </p:cNvSpPr>
          <p:nvPr>
            <p:ph type="sldNum" sz="quarter" idx="16"/>
          </p:nvPr>
        </p:nvSpPr>
        <p:spPr/>
        <p:txBody>
          <a:bodyPr/>
          <a:lstStyle>
            <a:lvl1pPr>
              <a:defRPr/>
            </a:lvl1pPr>
          </a:lstStyle>
          <a:p>
            <a:fld id="{483A7A41-E21D-E74D-A786-4F3265F79721}" type="slidenum">
              <a:rPr lang="en-US" altLang="en-US"/>
              <a:pPr/>
              <a:t>‹#›</a:t>
            </a:fld>
            <a:endParaRPr lang="en-US" altLang="en-US"/>
          </a:p>
        </p:txBody>
      </p:sp>
    </p:spTree>
    <p:extLst>
      <p:ext uri="{BB962C8B-B14F-4D97-AF65-F5344CB8AC3E}">
        <p14:creationId xmlns:p14="http://schemas.microsoft.com/office/powerpoint/2010/main" val="3979602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DD7DF5-A624-B97C-ABE5-8B470697BDBB}"/>
              </a:ext>
            </a:extLst>
          </p:cNvPr>
          <p:cNvSpPr>
            <a:spLocks noGrp="1"/>
          </p:cNvSpPr>
          <p:nvPr>
            <p:ph type="dt" sz="half" idx="10"/>
          </p:nvPr>
        </p:nvSpPr>
        <p:spPr/>
        <p:txBody>
          <a:bodyPr/>
          <a:lstStyle>
            <a:lvl1pPr>
              <a:defRPr/>
            </a:lvl1pPr>
          </a:lstStyle>
          <a:p>
            <a:fld id="{6429961C-888A-FF43-86D9-857C75AECEFC}" type="datetimeFigureOut">
              <a:rPr lang="en-US" altLang="en-US"/>
              <a:pPr/>
              <a:t>2/11/24</a:t>
            </a:fld>
            <a:endParaRPr lang="en-US" altLang="en-US"/>
          </a:p>
        </p:txBody>
      </p:sp>
      <p:sp>
        <p:nvSpPr>
          <p:cNvPr id="5" name="Footer Placeholder 4">
            <a:extLst>
              <a:ext uri="{FF2B5EF4-FFF2-40B4-BE49-F238E27FC236}">
                <a16:creationId xmlns:a16="http://schemas.microsoft.com/office/drawing/2014/main" id="{3DAB0768-DAD8-9D9C-28CD-3A14B67901A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836D5B9-3656-4EEA-4D11-E4392D3D3345}"/>
              </a:ext>
            </a:extLst>
          </p:cNvPr>
          <p:cNvSpPr>
            <a:spLocks noGrp="1"/>
          </p:cNvSpPr>
          <p:nvPr>
            <p:ph type="sldNum" sz="quarter" idx="12"/>
          </p:nvPr>
        </p:nvSpPr>
        <p:spPr/>
        <p:txBody>
          <a:bodyPr/>
          <a:lstStyle>
            <a:lvl1pPr>
              <a:defRPr/>
            </a:lvl1pPr>
          </a:lstStyle>
          <a:p>
            <a:fld id="{AB2AC16B-8946-B74B-9E2F-B35923518F26}" type="slidenum">
              <a:rPr lang="en-US" altLang="en-US"/>
              <a:pPr/>
              <a:t>‹#›</a:t>
            </a:fld>
            <a:endParaRPr lang="en-US" altLang="en-US"/>
          </a:p>
        </p:txBody>
      </p:sp>
    </p:spTree>
    <p:extLst>
      <p:ext uri="{BB962C8B-B14F-4D97-AF65-F5344CB8AC3E}">
        <p14:creationId xmlns:p14="http://schemas.microsoft.com/office/powerpoint/2010/main" val="1172955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4308DBD-8650-C88C-9928-14F3DE1574A6}"/>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r>
              <a:rPr lang="en-US" altLang="en-US" sz="8000">
                <a:solidFill>
                  <a:srgbClr val="9FE0F5"/>
                </a:solidFill>
                <a:latin typeface="Arial" panose="020B0604020202020204" pitchFamily="34" charset="0"/>
              </a:rPr>
              <a:t>“</a:t>
            </a:r>
          </a:p>
        </p:txBody>
      </p:sp>
      <p:sp>
        <p:nvSpPr>
          <p:cNvPr id="5" name="TextBox 4">
            <a:extLst>
              <a:ext uri="{FF2B5EF4-FFF2-40B4-BE49-F238E27FC236}">
                <a16:creationId xmlns:a16="http://schemas.microsoft.com/office/drawing/2014/main" id="{34BC087B-F558-1326-71FD-F9052A3F3F47}"/>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r>
              <a:rPr lang="en-US" altLang="en-US" sz="8000">
                <a:solidFill>
                  <a:srgbClr val="9FE0F5"/>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355CD0A0-2283-CC09-5ECC-A318EA583EB2}"/>
              </a:ext>
            </a:extLst>
          </p:cNvPr>
          <p:cNvSpPr>
            <a:spLocks noGrp="1"/>
          </p:cNvSpPr>
          <p:nvPr>
            <p:ph type="dt" sz="half" idx="14"/>
          </p:nvPr>
        </p:nvSpPr>
        <p:spPr/>
        <p:txBody>
          <a:bodyPr/>
          <a:lstStyle>
            <a:lvl1pPr>
              <a:defRPr/>
            </a:lvl1pPr>
          </a:lstStyle>
          <a:p>
            <a:fld id="{E667EFFE-402D-074D-974E-3D410757B205}" type="datetimeFigureOut">
              <a:rPr lang="en-US" altLang="en-US"/>
              <a:pPr/>
              <a:t>2/11/24</a:t>
            </a:fld>
            <a:endParaRPr lang="en-US" altLang="en-US"/>
          </a:p>
        </p:txBody>
      </p:sp>
      <p:sp>
        <p:nvSpPr>
          <p:cNvPr id="7" name="Footer Placeholder 4">
            <a:extLst>
              <a:ext uri="{FF2B5EF4-FFF2-40B4-BE49-F238E27FC236}">
                <a16:creationId xmlns:a16="http://schemas.microsoft.com/office/drawing/2014/main" id="{BAE33088-B200-63CA-18F7-B769F9CD4167}"/>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5823CB6E-F646-0FED-70D2-A80EC089A346}"/>
              </a:ext>
            </a:extLst>
          </p:cNvPr>
          <p:cNvSpPr>
            <a:spLocks noGrp="1"/>
          </p:cNvSpPr>
          <p:nvPr>
            <p:ph type="sldNum" sz="quarter" idx="16"/>
          </p:nvPr>
        </p:nvSpPr>
        <p:spPr/>
        <p:txBody>
          <a:bodyPr/>
          <a:lstStyle>
            <a:lvl1pPr>
              <a:defRPr/>
            </a:lvl1pPr>
          </a:lstStyle>
          <a:p>
            <a:fld id="{9468E44B-C0F6-8F4D-AEEC-E106A4A62916}" type="slidenum">
              <a:rPr lang="en-US" altLang="en-US"/>
              <a:pPr/>
              <a:t>‹#›</a:t>
            </a:fld>
            <a:endParaRPr lang="en-US" altLang="en-US"/>
          </a:p>
        </p:txBody>
      </p:sp>
    </p:spTree>
    <p:extLst>
      <p:ext uri="{BB962C8B-B14F-4D97-AF65-F5344CB8AC3E}">
        <p14:creationId xmlns:p14="http://schemas.microsoft.com/office/powerpoint/2010/main" val="1515170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D9A49C-0268-4805-A08D-6ADC47F6DDB0}"/>
              </a:ext>
            </a:extLst>
          </p:cNvPr>
          <p:cNvSpPr>
            <a:spLocks noGrp="1"/>
          </p:cNvSpPr>
          <p:nvPr>
            <p:ph type="dt" sz="half" idx="14"/>
          </p:nvPr>
        </p:nvSpPr>
        <p:spPr/>
        <p:txBody>
          <a:bodyPr/>
          <a:lstStyle>
            <a:lvl1pPr>
              <a:defRPr/>
            </a:lvl1pPr>
          </a:lstStyle>
          <a:p>
            <a:fld id="{2022986C-7437-8645-8BD3-EA39BDED6E28}" type="datetimeFigureOut">
              <a:rPr lang="en-US" altLang="en-US"/>
              <a:pPr/>
              <a:t>2/11/24</a:t>
            </a:fld>
            <a:endParaRPr lang="en-US" altLang="en-US"/>
          </a:p>
        </p:txBody>
      </p:sp>
      <p:sp>
        <p:nvSpPr>
          <p:cNvPr id="5" name="Footer Placeholder 4">
            <a:extLst>
              <a:ext uri="{FF2B5EF4-FFF2-40B4-BE49-F238E27FC236}">
                <a16:creationId xmlns:a16="http://schemas.microsoft.com/office/drawing/2014/main" id="{89B239DC-314D-0717-2311-67A35B18763D}"/>
              </a:ext>
            </a:extLst>
          </p:cNvPr>
          <p:cNvSpPr>
            <a:spLocks noGrp="1"/>
          </p:cNvSpPr>
          <p:nvPr>
            <p:ph type="ftr" sz="quarter" idx="15"/>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31338C4-6149-5BB7-8C65-2406F299C3AE}"/>
              </a:ext>
            </a:extLst>
          </p:cNvPr>
          <p:cNvSpPr>
            <a:spLocks noGrp="1"/>
          </p:cNvSpPr>
          <p:nvPr>
            <p:ph type="sldNum" sz="quarter" idx="16"/>
          </p:nvPr>
        </p:nvSpPr>
        <p:spPr/>
        <p:txBody>
          <a:bodyPr/>
          <a:lstStyle>
            <a:lvl1pPr>
              <a:defRPr/>
            </a:lvl1pPr>
          </a:lstStyle>
          <a:p>
            <a:fld id="{896CE053-FF35-0D44-AF2D-0BFF7F3829A0}" type="slidenum">
              <a:rPr lang="en-US" altLang="en-US"/>
              <a:pPr/>
              <a:t>‹#›</a:t>
            </a:fld>
            <a:endParaRPr lang="en-US" altLang="en-US"/>
          </a:p>
        </p:txBody>
      </p:sp>
    </p:spTree>
    <p:extLst>
      <p:ext uri="{BB962C8B-B14F-4D97-AF65-F5344CB8AC3E}">
        <p14:creationId xmlns:p14="http://schemas.microsoft.com/office/powerpoint/2010/main" val="3333765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3A123D2-217C-3670-EF2C-3D0A853135F2}"/>
              </a:ext>
            </a:extLst>
          </p:cNvPr>
          <p:cNvSpPr>
            <a:spLocks noGrp="1"/>
          </p:cNvSpPr>
          <p:nvPr>
            <p:ph type="dt" sz="half" idx="10"/>
          </p:nvPr>
        </p:nvSpPr>
        <p:spPr/>
        <p:txBody>
          <a:bodyPr/>
          <a:lstStyle>
            <a:lvl1pPr>
              <a:defRPr/>
            </a:lvl1pPr>
          </a:lstStyle>
          <a:p>
            <a:fld id="{9EAAD1CF-DC03-CD44-9D9C-777AA137D401}" type="datetimeFigureOut">
              <a:rPr lang="en-US" altLang="en-US"/>
              <a:pPr/>
              <a:t>2/11/24</a:t>
            </a:fld>
            <a:endParaRPr lang="en-US" altLang="en-US"/>
          </a:p>
        </p:txBody>
      </p:sp>
      <p:sp>
        <p:nvSpPr>
          <p:cNvPr id="5" name="Footer Placeholder 4">
            <a:extLst>
              <a:ext uri="{FF2B5EF4-FFF2-40B4-BE49-F238E27FC236}">
                <a16:creationId xmlns:a16="http://schemas.microsoft.com/office/drawing/2014/main" id="{7103C3D3-15AB-99E5-5B93-46EA2E9CA92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71EC14A-6E64-6DF5-AC0B-75731CADE90F}"/>
              </a:ext>
            </a:extLst>
          </p:cNvPr>
          <p:cNvSpPr>
            <a:spLocks noGrp="1"/>
          </p:cNvSpPr>
          <p:nvPr>
            <p:ph type="sldNum" sz="quarter" idx="12"/>
          </p:nvPr>
        </p:nvSpPr>
        <p:spPr/>
        <p:txBody>
          <a:bodyPr/>
          <a:lstStyle>
            <a:lvl1pPr>
              <a:defRPr/>
            </a:lvl1pPr>
          </a:lstStyle>
          <a:p>
            <a:fld id="{DA9C2CB2-4AA9-B943-8902-DFACAA3B4E7B}" type="slidenum">
              <a:rPr lang="en-US" altLang="en-US"/>
              <a:pPr/>
              <a:t>‹#›</a:t>
            </a:fld>
            <a:endParaRPr lang="en-US" altLang="en-US"/>
          </a:p>
        </p:txBody>
      </p:sp>
    </p:spTree>
    <p:extLst>
      <p:ext uri="{BB962C8B-B14F-4D97-AF65-F5344CB8AC3E}">
        <p14:creationId xmlns:p14="http://schemas.microsoft.com/office/powerpoint/2010/main" val="3136012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EFED0A2-35AD-3754-E496-B538CFB436E6}"/>
              </a:ext>
            </a:extLst>
          </p:cNvPr>
          <p:cNvSpPr>
            <a:spLocks noGrp="1"/>
          </p:cNvSpPr>
          <p:nvPr>
            <p:ph type="dt" sz="half" idx="10"/>
          </p:nvPr>
        </p:nvSpPr>
        <p:spPr/>
        <p:txBody>
          <a:bodyPr/>
          <a:lstStyle>
            <a:lvl1pPr>
              <a:defRPr/>
            </a:lvl1pPr>
          </a:lstStyle>
          <a:p>
            <a:fld id="{5BF8B03F-39E1-364F-88DA-FB617D7233AB}" type="datetimeFigureOut">
              <a:rPr lang="en-US" altLang="en-US"/>
              <a:pPr/>
              <a:t>2/11/24</a:t>
            </a:fld>
            <a:endParaRPr lang="en-US" altLang="en-US"/>
          </a:p>
        </p:txBody>
      </p:sp>
      <p:sp>
        <p:nvSpPr>
          <p:cNvPr id="5" name="Footer Placeholder 4">
            <a:extLst>
              <a:ext uri="{FF2B5EF4-FFF2-40B4-BE49-F238E27FC236}">
                <a16:creationId xmlns:a16="http://schemas.microsoft.com/office/drawing/2014/main" id="{4230E99A-9EB8-1AA1-4697-7A58B65DFAE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DE02D27-FAA3-55EA-72B2-FE243AA5C2FE}"/>
              </a:ext>
            </a:extLst>
          </p:cNvPr>
          <p:cNvSpPr>
            <a:spLocks noGrp="1"/>
          </p:cNvSpPr>
          <p:nvPr>
            <p:ph type="sldNum" sz="quarter" idx="12"/>
          </p:nvPr>
        </p:nvSpPr>
        <p:spPr/>
        <p:txBody>
          <a:bodyPr/>
          <a:lstStyle>
            <a:lvl1pPr>
              <a:defRPr/>
            </a:lvl1pPr>
          </a:lstStyle>
          <a:p>
            <a:fld id="{1292655D-6F91-7441-96CF-659BB38CFF4C}" type="slidenum">
              <a:rPr lang="en-US" altLang="en-US"/>
              <a:pPr/>
              <a:t>‹#›</a:t>
            </a:fld>
            <a:endParaRPr lang="en-US" altLang="en-US"/>
          </a:p>
        </p:txBody>
      </p:sp>
    </p:spTree>
    <p:extLst>
      <p:ext uri="{BB962C8B-B14F-4D97-AF65-F5344CB8AC3E}">
        <p14:creationId xmlns:p14="http://schemas.microsoft.com/office/powerpoint/2010/main" val="2450984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BA8DEC9-6E09-D5DA-6404-30F25EA34A38}"/>
              </a:ext>
            </a:extLst>
          </p:cNvPr>
          <p:cNvSpPr>
            <a:spLocks noGrp="1"/>
          </p:cNvSpPr>
          <p:nvPr>
            <p:ph type="dt" sz="half" idx="10"/>
          </p:nvPr>
        </p:nvSpPr>
        <p:spPr/>
        <p:txBody>
          <a:bodyPr/>
          <a:lstStyle>
            <a:lvl1pPr>
              <a:defRPr/>
            </a:lvl1pPr>
          </a:lstStyle>
          <a:p>
            <a:fld id="{14C47B25-D4AD-4745-905C-58324C66A75E}" type="datetimeFigureOut">
              <a:rPr lang="en-US" altLang="en-US"/>
              <a:pPr/>
              <a:t>2/11/24</a:t>
            </a:fld>
            <a:endParaRPr lang="en-US" altLang="en-US"/>
          </a:p>
        </p:txBody>
      </p:sp>
      <p:sp>
        <p:nvSpPr>
          <p:cNvPr id="5" name="Footer Placeholder 4">
            <a:extLst>
              <a:ext uri="{FF2B5EF4-FFF2-40B4-BE49-F238E27FC236}">
                <a16:creationId xmlns:a16="http://schemas.microsoft.com/office/drawing/2014/main" id="{166BF3DB-6F7A-E5BE-9F16-F25D4F96BBE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9054025-B5F1-827F-1992-757F6C08A834}"/>
              </a:ext>
            </a:extLst>
          </p:cNvPr>
          <p:cNvSpPr>
            <a:spLocks noGrp="1"/>
          </p:cNvSpPr>
          <p:nvPr>
            <p:ph type="sldNum" sz="quarter" idx="12"/>
          </p:nvPr>
        </p:nvSpPr>
        <p:spPr/>
        <p:txBody>
          <a:bodyPr/>
          <a:lstStyle>
            <a:lvl1pPr>
              <a:defRPr/>
            </a:lvl1pPr>
          </a:lstStyle>
          <a:p>
            <a:fld id="{852FD351-5C94-EF42-87F2-494E744BA2B8}" type="slidenum">
              <a:rPr lang="en-US" altLang="en-US"/>
              <a:pPr/>
              <a:t>‹#›</a:t>
            </a:fld>
            <a:endParaRPr lang="en-US" altLang="en-US"/>
          </a:p>
        </p:txBody>
      </p:sp>
    </p:spTree>
    <p:extLst>
      <p:ext uri="{BB962C8B-B14F-4D97-AF65-F5344CB8AC3E}">
        <p14:creationId xmlns:p14="http://schemas.microsoft.com/office/powerpoint/2010/main" val="3422405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943DBA-1990-9243-82F2-B14190A1BC39}"/>
              </a:ext>
            </a:extLst>
          </p:cNvPr>
          <p:cNvSpPr>
            <a:spLocks noGrp="1"/>
          </p:cNvSpPr>
          <p:nvPr>
            <p:ph type="dt" sz="half" idx="10"/>
          </p:nvPr>
        </p:nvSpPr>
        <p:spPr/>
        <p:txBody>
          <a:bodyPr/>
          <a:lstStyle>
            <a:lvl1pPr>
              <a:defRPr/>
            </a:lvl1pPr>
          </a:lstStyle>
          <a:p>
            <a:fld id="{13C3B38D-8982-1F44-9767-109518F7EB3F}" type="datetimeFigureOut">
              <a:rPr lang="en-US" altLang="en-US"/>
              <a:pPr/>
              <a:t>2/11/24</a:t>
            </a:fld>
            <a:endParaRPr lang="en-US" altLang="en-US"/>
          </a:p>
        </p:txBody>
      </p:sp>
      <p:sp>
        <p:nvSpPr>
          <p:cNvPr id="5" name="Footer Placeholder 4">
            <a:extLst>
              <a:ext uri="{FF2B5EF4-FFF2-40B4-BE49-F238E27FC236}">
                <a16:creationId xmlns:a16="http://schemas.microsoft.com/office/drawing/2014/main" id="{71C4174A-7600-5FEB-CBC1-B67287A9FFF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499E8C7-D27C-044F-E7FD-EFDC0D2B76BC}"/>
              </a:ext>
            </a:extLst>
          </p:cNvPr>
          <p:cNvSpPr>
            <a:spLocks noGrp="1"/>
          </p:cNvSpPr>
          <p:nvPr>
            <p:ph type="sldNum" sz="quarter" idx="12"/>
          </p:nvPr>
        </p:nvSpPr>
        <p:spPr/>
        <p:txBody>
          <a:bodyPr/>
          <a:lstStyle>
            <a:lvl1pPr>
              <a:defRPr/>
            </a:lvl1pPr>
          </a:lstStyle>
          <a:p>
            <a:fld id="{00668209-F98D-BA46-A191-C66C87BDF2CC}" type="slidenum">
              <a:rPr lang="en-US" altLang="en-US"/>
              <a:pPr/>
              <a:t>‹#›</a:t>
            </a:fld>
            <a:endParaRPr lang="en-US" altLang="en-US"/>
          </a:p>
        </p:txBody>
      </p:sp>
    </p:spTree>
    <p:extLst>
      <p:ext uri="{BB962C8B-B14F-4D97-AF65-F5344CB8AC3E}">
        <p14:creationId xmlns:p14="http://schemas.microsoft.com/office/powerpoint/2010/main" val="672852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7289C07F-869B-1C6E-F2A7-F11C5419AE50}"/>
              </a:ext>
            </a:extLst>
          </p:cNvPr>
          <p:cNvSpPr>
            <a:spLocks noGrp="1"/>
          </p:cNvSpPr>
          <p:nvPr>
            <p:ph type="dt" sz="half" idx="10"/>
          </p:nvPr>
        </p:nvSpPr>
        <p:spPr/>
        <p:txBody>
          <a:bodyPr/>
          <a:lstStyle>
            <a:lvl1pPr>
              <a:defRPr/>
            </a:lvl1pPr>
          </a:lstStyle>
          <a:p>
            <a:fld id="{FB4EFF01-4E1C-5641-87A2-50E557E5481A}" type="datetimeFigureOut">
              <a:rPr lang="en-US" altLang="en-US"/>
              <a:pPr/>
              <a:t>2/11/24</a:t>
            </a:fld>
            <a:endParaRPr lang="en-US" altLang="en-US"/>
          </a:p>
        </p:txBody>
      </p:sp>
      <p:sp>
        <p:nvSpPr>
          <p:cNvPr id="6" name="Footer Placeholder 4">
            <a:extLst>
              <a:ext uri="{FF2B5EF4-FFF2-40B4-BE49-F238E27FC236}">
                <a16:creationId xmlns:a16="http://schemas.microsoft.com/office/drawing/2014/main" id="{F89D074F-9A6E-2EB8-EB1E-AC2297EA86F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4F39C73-8CF3-1D14-2163-DB75AC45E21E}"/>
              </a:ext>
            </a:extLst>
          </p:cNvPr>
          <p:cNvSpPr>
            <a:spLocks noGrp="1"/>
          </p:cNvSpPr>
          <p:nvPr>
            <p:ph type="sldNum" sz="quarter" idx="12"/>
          </p:nvPr>
        </p:nvSpPr>
        <p:spPr/>
        <p:txBody>
          <a:bodyPr/>
          <a:lstStyle>
            <a:lvl1pPr>
              <a:defRPr/>
            </a:lvl1pPr>
          </a:lstStyle>
          <a:p>
            <a:fld id="{3FA171F6-6760-1F45-9928-1D7A69AAB0CD}" type="slidenum">
              <a:rPr lang="en-US" altLang="en-US"/>
              <a:pPr/>
              <a:t>‹#›</a:t>
            </a:fld>
            <a:endParaRPr lang="en-US" altLang="en-US"/>
          </a:p>
        </p:txBody>
      </p:sp>
    </p:spTree>
    <p:extLst>
      <p:ext uri="{BB962C8B-B14F-4D97-AF65-F5344CB8AC3E}">
        <p14:creationId xmlns:p14="http://schemas.microsoft.com/office/powerpoint/2010/main" val="1202128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5E429AB7-9F47-8233-5C4D-3F2ECB26A28D}"/>
              </a:ext>
            </a:extLst>
          </p:cNvPr>
          <p:cNvSpPr>
            <a:spLocks noGrp="1"/>
          </p:cNvSpPr>
          <p:nvPr>
            <p:ph type="dt" sz="half" idx="10"/>
          </p:nvPr>
        </p:nvSpPr>
        <p:spPr/>
        <p:txBody>
          <a:bodyPr/>
          <a:lstStyle>
            <a:lvl1pPr>
              <a:defRPr/>
            </a:lvl1pPr>
          </a:lstStyle>
          <a:p>
            <a:fld id="{5B5435F1-0647-E340-92E1-0C8E3B9FE544}" type="datetimeFigureOut">
              <a:rPr lang="en-US" altLang="en-US"/>
              <a:pPr/>
              <a:t>2/11/24</a:t>
            </a:fld>
            <a:endParaRPr lang="en-US" altLang="en-US"/>
          </a:p>
        </p:txBody>
      </p:sp>
      <p:sp>
        <p:nvSpPr>
          <p:cNvPr id="8" name="Footer Placeholder 4">
            <a:extLst>
              <a:ext uri="{FF2B5EF4-FFF2-40B4-BE49-F238E27FC236}">
                <a16:creationId xmlns:a16="http://schemas.microsoft.com/office/drawing/2014/main" id="{01B1A941-B3A0-8E02-8EEA-FD0309199B9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32413C3-2448-61A1-8EBE-4D471F2B1168}"/>
              </a:ext>
            </a:extLst>
          </p:cNvPr>
          <p:cNvSpPr>
            <a:spLocks noGrp="1"/>
          </p:cNvSpPr>
          <p:nvPr>
            <p:ph type="sldNum" sz="quarter" idx="12"/>
          </p:nvPr>
        </p:nvSpPr>
        <p:spPr/>
        <p:txBody>
          <a:bodyPr/>
          <a:lstStyle>
            <a:lvl1pPr>
              <a:defRPr/>
            </a:lvl1pPr>
          </a:lstStyle>
          <a:p>
            <a:fld id="{F1E9C7A2-4AC8-F145-A07C-AA4CAB4FFE7E}" type="slidenum">
              <a:rPr lang="en-US" altLang="en-US"/>
              <a:pPr/>
              <a:t>‹#›</a:t>
            </a:fld>
            <a:endParaRPr lang="en-US" altLang="en-US"/>
          </a:p>
        </p:txBody>
      </p:sp>
    </p:spTree>
    <p:extLst>
      <p:ext uri="{BB962C8B-B14F-4D97-AF65-F5344CB8AC3E}">
        <p14:creationId xmlns:p14="http://schemas.microsoft.com/office/powerpoint/2010/main" val="1538632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B81526E5-F86C-C513-03EF-FA747787F9F3}"/>
              </a:ext>
            </a:extLst>
          </p:cNvPr>
          <p:cNvSpPr>
            <a:spLocks noGrp="1"/>
          </p:cNvSpPr>
          <p:nvPr>
            <p:ph type="dt" sz="half" idx="10"/>
          </p:nvPr>
        </p:nvSpPr>
        <p:spPr/>
        <p:txBody>
          <a:bodyPr/>
          <a:lstStyle>
            <a:lvl1pPr>
              <a:defRPr/>
            </a:lvl1pPr>
          </a:lstStyle>
          <a:p>
            <a:fld id="{E0049CFB-6A93-F447-ACAB-A6779B0448FA}" type="datetimeFigureOut">
              <a:rPr lang="en-US" altLang="en-US"/>
              <a:pPr/>
              <a:t>2/11/24</a:t>
            </a:fld>
            <a:endParaRPr lang="en-US" altLang="en-US"/>
          </a:p>
        </p:txBody>
      </p:sp>
      <p:sp>
        <p:nvSpPr>
          <p:cNvPr id="4" name="Footer Placeholder 4">
            <a:extLst>
              <a:ext uri="{FF2B5EF4-FFF2-40B4-BE49-F238E27FC236}">
                <a16:creationId xmlns:a16="http://schemas.microsoft.com/office/drawing/2014/main" id="{C2CFAD41-5AF8-A33F-B8A0-059708CA767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654C8C6-B6D4-9DE6-1F18-4E017A068835}"/>
              </a:ext>
            </a:extLst>
          </p:cNvPr>
          <p:cNvSpPr>
            <a:spLocks noGrp="1"/>
          </p:cNvSpPr>
          <p:nvPr>
            <p:ph type="sldNum" sz="quarter" idx="12"/>
          </p:nvPr>
        </p:nvSpPr>
        <p:spPr/>
        <p:txBody>
          <a:bodyPr/>
          <a:lstStyle>
            <a:lvl1pPr>
              <a:defRPr/>
            </a:lvl1pPr>
          </a:lstStyle>
          <a:p>
            <a:fld id="{DDE4A034-DAAE-2745-8F0A-DD7B1E6DF8C0}" type="slidenum">
              <a:rPr lang="en-US" altLang="en-US"/>
              <a:pPr/>
              <a:t>‹#›</a:t>
            </a:fld>
            <a:endParaRPr lang="en-US" altLang="en-US"/>
          </a:p>
        </p:txBody>
      </p:sp>
    </p:spTree>
    <p:extLst>
      <p:ext uri="{BB962C8B-B14F-4D97-AF65-F5344CB8AC3E}">
        <p14:creationId xmlns:p14="http://schemas.microsoft.com/office/powerpoint/2010/main" val="1902511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06E3749-C6F2-3E32-80B1-4454CDC3F504}"/>
              </a:ext>
            </a:extLst>
          </p:cNvPr>
          <p:cNvSpPr>
            <a:spLocks noGrp="1"/>
          </p:cNvSpPr>
          <p:nvPr>
            <p:ph type="dt" sz="half" idx="10"/>
          </p:nvPr>
        </p:nvSpPr>
        <p:spPr/>
        <p:txBody>
          <a:bodyPr/>
          <a:lstStyle>
            <a:lvl1pPr>
              <a:defRPr/>
            </a:lvl1pPr>
          </a:lstStyle>
          <a:p>
            <a:fld id="{21CDDD43-7ED5-7044-8063-43ECAEEF0746}" type="datetimeFigureOut">
              <a:rPr lang="en-US" altLang="en-US"/>
              <a:pPr/>
              <a:t>2/11/24</a:t>
            </a:fld>
            <a:endParaRPr lang="en-US" altLang="en-US"/>
          </a:p>
        </p:txBody>
      </p:sp>
      <p:sp>
        <p:nvSpPr>
          <p:cNvPr id="3" name="Footer Placeholder 4">
            <a:extLst>
              <a:ext uri="{FF2B5EF4-FFF2-40B4-BE49-F238E27FC236}">
                <a16:creationId xmlns:a16="http://schemas.microsoft.com/office/drawing/2014/main" id="{E140E4D4-2E17-AB7C-630C-B55AADE5B52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CDC8628-16C2-C9EA-97F0-484C9B7314AE}"/>
              </a:ext>
            </a:extLst>
          </p:cNvPr>
          <p:cNvSpPr>
            <a:spLocks noGrp="1"/>
          </p:cNvSpPr>
          <p:nvPr>
            <p:ph type="sldNum" sz="quarter" idx="12"/>
          </p:nvPr>
        </p:nvSpPr>
        <p:spPr/>
        <p:txBody>
          <a:bodyPr/>
          <a:lstStyle>
            <a:lvl1pPr>
              <a:defRPr/>
            </a:lvl1pPr>
          </a:lstStyle>
          <a:p>
            <a:fld id="{FB1415A0-1805-D64D-B312-A9DA2267DA65}" type="slidenum">
              <a:rPr lang="en-US" altLang="en-US"/>
              <a:pPr/>
              <a:t>‹#›</a:t>
            </a:fld>
            <a:endParaRPr lang="en-US" altLang="en-US"/>
          </a:p>
        </p:txBody>
      </p:sp>
    </p:spTree>
    <p:extLst>
      <p:ext uri="{BB962C8B-B14F-4D97-AF65-F5344CB8AC3E}">
        <p14:creationId xmlns:p14="http://schemas.microsoft.com/office/powerpoint/2010/main" val="461637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BD5E8F99-1227-772A-355F-8B32B0602773}"/>
              </a:ext>
            </a:extLst>
          </p:cNvPr>
          <p:cNvSpPr>
            <a:spLocks noGrp="1"/>
          </p:cNvSpPr>
          <p:nvPr>
            <p:ph type="dt" sz="half" idx="10"/>
          </p:nvPr>
        </p:nvSpPr>
        <p:spPr/>
        <p:txBody>
          <a:bodyPr/>
          <a:lstStyle>
            <a:lvl1pPr>
              <a:defRPr/>
            </a:lvl1pPr>
          </a:lstStyle>
          <a:p>
            <a:fld id="{755B43CA-631F-D74C-8F0E-E8AB4D261010}" type="datetimeFigureOut">
              <a:rPr lang="en-US" altLang="en-US"/>
              <a:pPr/>
              <a:t>2/11/24</a:t>
            </a:fld>
            <a:endParaRPr lang="en-US" altLang="en-US"/>
          </a:p>
        </p:txBody>
      </p:sp>
      <p:sp>
        <p:nvSpPr>
          <p:cNvPr id="6" name="Footer Placeholder 4">
            <a:extLst>
              <a:ext uri="{FF2B5EF4-FFF2-40B4-BE49-F238E27FC236}">
                <a16:creationId xmlns:a16="http://schemas.microsoft.com/office/drawing/2014/main" id="{F9E1E5A3-A8A2-604B-CFFE-1DF9A4CCDCD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DBDBEC4-E6BF-EF7E-ED4E-B1C5EEC67757}"/>
              </a:ext>
            </a:extLst>
          </p:cNvPr>
          <p:cNvSpPr>
            <a:spLocks noGrp="1"/>
          </p:cNvSpPr>
          <p:nvPr>
            <p:ph type="sldNum" sz="quarter" idx="12"/>
          </p:nvPr>
        </p:nvSpPr>
        <p:spPr/>
        <p:txBody>
          <a:bodyPr/>
          <a:lstStyle>
            <a:lvl1pPr>
              <a:defRPr/>
            </a:lvl1pPr>
          </a:lstStyle>
          <a:p>
            <a:fld id="{4D18A396-4917-8948-B3EA-6D1762BB5E2E}" type="slidenum">
              <a:rPr lang="en-US" altLang="en-US"/>
              <a:pPr/>
              <a:t>‹#›</a:t>
            </a:fld>
            <a:endParaRPr lang="en-US" altLang="en-US"/>
          </a:p>
        </p:txBody>
      </p:sp>
    </p:spTree>
    <p:extLst>
      <p:ext uri="{BB962C8B-B14F-4D97-AF65-F5344CB8AC3E}">
        <p14:creationId xmlns:p14="http://schemas.microsoft.com/office/powerpoint/2010/main" val="524766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a:t>Click icon to add picture</a:t>
            </a:r>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7D554DB-F5A3-973D-0078-D72DFAFEED64}"/>
              </a:ext>
            </a:extLst>
          </p:cNvPr>
          <p:cNvSpPr>
            <a:spLocks noGrp="1"/>
          </p:cNvSpPr>
          <p:nvPr>
            <p:ph type="dt" sz="half" idx="10"/>
          </p:nvPr>
        </p:nvSpPr>
        <p:spPr/>
        <p:txBody>
          <a:bodyPr/>
          <a:lstStyle>
            <a:lvl1pPr>
              <a:defRPr/>
            </a:lvl1pPr>
          </a:lstStyle>
          <a:p>
            <a:fld id="{5A11C24E-9082-B145-93D1-B28C17BE1826}" type="datetimeFigureOut">
              <a:rPr lang="en-US" altLang="en-US"/>
              <a:pPr/>
              <a:t>2/11/24</a:t>
            </a:fld>
            <a:endParaRPr lang="en-US" altLang="en-US"/>
          </a:p>
        </p:txBody>
      </p:sp>
      <p:sp>
        <p:nvSpPr>
          <p:cNvPr id="6" name="Footer Placeholder 4">
            <a:extLst>
              <a:ext uri="{FF2B5EF4-FFF2-40B4-BE49-F238E27FC236}">
                <a16:creationId xmlns:a16="http://schemas.microsoft.com/office/drawing/2014/main" id="{867E3D50-304C-F231-FF20-7DDDCCE0BCF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12D84FF-C011-ACD2-6D3F-A30466A88433}"/>
              </a:ext>
            </a:extLst>
          </p:cNvPr>
          <p:cNvSpPr>
            <a:spLocks noGrp="1"/>
          </p:cNvSpPr>
          <p:nvPr>
            <p:ph type="sldNum" sz="quarter" idx="12"/>
          </p:nvPr>
        </p:nvSpPr>
        <p:spPr/>
        <p:txBody>
          <a:bodyPr/>
          <a:lstStyle>
            <a:lvl1pPr>
              <a:defRPr/>
            </a:lvl1pPr>
          </a:lstStyle>
          <a:p>
            <a:fld id="{CDDDEEB7-166E-284D-8100-C4139617D614}" type="slidenum">
              <a:rPr lang="en-US" altLang="en-US"/>
              <a:pPr/>
              <a:t>‹#›</a:t>
            </a:fld>
            <a:endParaRPr lang="en-US" altLang="en-US"/>
          </a:p>
        </p:txBody>
      </p:sp>
    </p:spTree>
    <p:extLst>
      <p:ext uri="{BB962C8B-B14F-4D97-AF65-F5344CB8AC3E}">
        <p14:creationId xmlns:p14="http://schemas.microsoft.com/office/powerpoint/2010/main" val="661353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srcRect/>
          <a:tile tx="0" ty="0" sx="100000" sy="100000" flip="none" algn="tl"/>
        </a:blip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37230F7A-C771-F04F-C482-51B7C600CC95}"/>
              </a:ext>
            </a:extLst>
          </p:cNvPr>
          <p:cNvGrpSpPr>
            <a:grpSpLocks/>
          </p:cNvGrpSpPr>
          <p:nvPr/>
        </p:nvGrpSpPr>
        <p:grpSpPr bwMode="auto">
          <a:xfrm>
            <a:off x="-7938" y="-7938"/>
            <a:ext cx="9170988" cy="6873876"/>
            <a:chOff x="-8467" y="-8468"/>
            <a:chExt cx="9171317" cy="6874935"/>
          </a:xfrm>
        </p:grpSpPr>
        <p:sp>
          <p:nvSpPr>
            <p:cNvPr id="7" name="Freeform 6">
              <a:extLst>
                <a:ext uri="{FF2B5EF4-FFF2-40B4-BE49-F238E27FC236}">
                  <a16:creationId xmlns:a16="http://schemas.microsoft.com/office/drawing/2014/main" id="{F373F7A3-5208-F551-E1AC-AB5C418B3140}"/>
                </a:ext>
              </a:extLst>
            </p:cNvPr>
            <p:cNvSpPr/>
            <p:nvPr/>
          </p:nvSpPr>
          <p:spPr>
            <a:xfrm>
              <a:off x="-8467" y="4013290"/>
              <a:ext cx="457217"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E5F7F6FB-BC2B-E7FE-C517-9BC50369478E}"/>
                </a:ext>
              </a:extLst>
            </p:cNvPr>
            <p:cNvCxnSpPr/>
            <p:nvPr/>
          </p:nvCxnSpPr>
          <p:spPr>
            <a:xfrm flipV="1">
              <a:off x="5130455"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B04EF467-CA7A-00E2-05F3-25BD3D95A609}"/>
                </a:ext>
              </a:extLst>
            </p:cNvPr>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6E878EAD-69BF-E5D3-7C2E-3436BAD59AC1}"/>
                </a:ext>
              </a:extLst>
            </p:cNvPr>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2676D2BD-1A24-476D-DC29-A9C10302DF10}"/>
                </a:ext>
              </a:extLst>
            </p:cNvPr>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3EB58A29-B4D8-AC9B-F864-FEB8947CE24B}"/>
                </a:ext>
              </a:extLst>
            </p:cNvPr>
            <p:cNvSpPr/>
            <p:nvPr/>
          </p:nvSpPr>
          <p:spPr>
            <a:xfrm>
              <a:off x="6638634"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DFCB19FA-EC9A-BD99-BC0E-F2E812665BFB}"/>
                </a:ext>
              </a:extLst>
            </p:cNvPr>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41CE6DE1-A456-EFC1-67AA-53F0617AA495}"/>
                </a:ext>
              </a:extLst>
            </p:cNvPr>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51BAEA49-C05B-79AF-1FA7-F2325281ABC4}"/>
                </a:ext>
              </a:extLst>
            </p:cNvPr>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04931B95-3884-3C4D-AE59-2BDA6DB92C34}"/>
                </a:ext>
              </a:extLst>
            </p:cNvPr>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2C4C2CFE-91EA-E680-1A93-479F6754E1DD}"/>
              </a:ext>
            </a:extLst>
          </p:cNvPr>
          <p:cNvSpPr>
            <a:spLocks noGrp="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D7A2AB7E-019F-B0F5-C70D-DDA1C8C3ABE9}"/>
              </a:ext>
            </a:extLst>
          </p:cNvPr>
          <p:cNvSpPr>
            <a:spLocks noGrp="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C818AA8-4652-3202-6679-E43C9722C6B9}"/>
              </a:ext>
            </a:extLst>
          </p:cNvPr>
          <p:cNvSpPr>
            <a:spLocks noGrp="1"/>
          </p:cNvSpPr>
          <p:nvPr>
            <p:ph type="dt" sz="half" idx="2"/>
          </p:nvPr>
        </p:nvSpPr>
        <p:spPr>
          <a:xfrm>
            <a:off x="5405438" y="6042025"/>
            <a:ext cx="684212"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defRPr>
            </a:lvl1pPr>
          </a:lstStyle>
          <a:p>
            <a:fld id="{7A58D26C-D989-6E48-A6B3-10575B576AFE}" type="datetimeFigureOut">
              <a:rPr lang="en-US" altLang="en-US"/>
              <a:pPr/>
              <a:t>2/11/24</a:t>
            </a:fld>
            <a:endParaRPr lang="en-US" altLang="en-US"/>
          </a:p>
        </p:txBody>
      </p:sp>
      <p:sp>
        <p:nvSpPr>
          <p:cNvPr id="5" name="Footer Placeholder 4">
            <a:extLst>
              <a:ext uri="{FF2B5EF4-FFF2-40B4-BE49-F238E27FC236}">
                <a16:creationId xmlns:a16="http://schemas.microsoft.com/office/drawing/2014/main" id="{45920EE4-86E0-9ABE-6ADF-B1338CBE1B07}"/>
              </a:ext>
            </a:extLst>
          </p:cNvPr>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a:defRPr sz="900">
                <a:solidFill>
                  <a:schemeClr val="tx1">
                    <a:tint val="75000"/>
                  </a:schemeClr>
                </a:solidFill>
                <a:latin typeface="Century Gothic" panose="020B0502020202020204" pitchFamily="34" charset="0"/>
                <a:ea typeface="MS PGothic" panose="020B0600070205080204" pitchFamily="34" charset="-128"/>
                <a:cs typeface="+mn-cs"/>
              </a:defRPr>
            </a:lvl1pPr>
          </a:lstStyle>
          <a:p>
            <a:pPr>
              <a:defRPr/>
            </a:pPr>
            <a:endParaRPr lang="en-US"/>
          </a:p>
        </p:txBody>
      </p:sp>
      <p:sp>
        <p:nvSpPr>
          <p:cNvPr id="6" name="Slide Number Placeholder 5">
            <a:extLst>
              <a:ext uri="{FF2B5EF4-FFF2-40B4-BE49-F238E27FC236}">
                <a16:creationId xmlns:a16="http://schemas.microsoft.com/office/drawing/2014/main" id="{41DB420D-9A74-A83F-61DA-114DE8749C69}"/>
              </a:ext>
            </a:extLst>
          </p:cNvPr>
          <p:cNvSpPr>
            <a:spLocks noGrp="1"/>
          </p:cNvSpPr>
          <p:nvPr>
            <p:ph type="sldNum" sz="quarter" idx="4"/>
          </p:nvPr>
        </p:nvSpPr>
        <p:spPr>
          <a:xfrm>
            <a:off x="6445250" y="6042025"/>
            <a:ext cx="512763"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accent1"/>
                </a:solidFill>
              </a:defRPr>
            </a:lvl1pPr>
          </a:lstStyle>
          <a:p>
            <a:fld id="{22239133-0BD6-AC45-8930-17768E9287A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6701" r:id="rId1"/>
    <p:sldLayoutId id="2147486688" r:id="rId2"/>
    <p:sldLayoutId id="2147486689" r:id="rId3"/>
    <p:sldLayoutId id="2147486690" r:id="rId4"/>
    <p:sldLayoutId id="2147486691" r:id="rId5"/>
    <p:sldLayoutId id="2147486692" r:id="rId6"/>
    <p:sldLayoutId id="2147486693" r:id="rId7"/>
    <p:sldLayoutId id="2147486694" r:id="rId8"/>
    <p:sldLayoutId id="2147486695" r:id="rId9"/>
    <p:sldLayoutId id="2147486696" r:id="rId10"/>
    <p:sldLayoutId id="2147486702" r:id="rId11"/>
    <p:sldLayoutId id="2147486697" r:id="rId12"/>
    <p:sldLayoutId id="2147486703" r:id="rId13"/>
    <p:sldLayoutId id="2147486698" r:id="rId14"/>
    <p:sldLayoutId id="2147486699" r:id="rId15"/>
    <p:sldLayoutId id="2147486700" r:id="rId16"/>
  </p:sldLayoutIdLst>
  <p:txStyles>
    <p:titleStyle>
      <a:lvl1pPr algn="l" defTabSz="457200" rtl="0" eaLnBrk="0" fontAlgn="base" hangingPunct="0">
        <a:spcBef>
          <a:spcPct val="0"/>
        </a:spcBef>
        <a:spcAft>
          <a:spcPct val="0"/>
        </a:spcAft>
        <a:defRPr sz="3600" kern="1200">
          <a:solidFill>
            <a:schemeClr val="accent1"/>
          </a:solidFill>
          <a:latin typeface="+mj-lt"/>
          <a:ea typeface="MS PGothic" panose="020B0600070205080204" pitchFamily="34" charset="-128"/>
          <a:cs typeface="ＭＳ Ｐゴシック" charset="0"/>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ea typeface="MS PGothic" panose="020B0600070205080204" pitchFamily="34" charset="-128"/>
          <a:cs typeface="ＭＳ Ｐゴシック"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ea typeface="MS PGothic" panose="020B0600070205080204" pitchFamily="34" charset="-128"/>
          <a:cs typeface="ＭＳ Ｐゴシック"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ea typeface="MS PGothic" panose="020B0600070205080204" pitchFamily="34" charset="-128"/>
          <a:cs typeface="ＭＳ Ｐゴシック"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ea typeface="MS PGothic" panose="020B0600070205080204" pitchFamily="34" charset="-128"/>
          <a:cs typeface="ＭＳ Ｐゴシック"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2" charset="2"/>
        <a:buChar char=""/>
        <a:defRPr kern="1200">
          <a:solidFill>
            <a:srgbClr val="404040"/>
          </a:solidFill>
          <a:latin typeface="+mn-lt"/>
          <a:ea typeface="MS PGothic" panose="020B0600070205080204" pitchFamily="34" charset="-128"/>
          <a:cs typeface="ＭＳ Ｐゴシック" charset="0"/>
        </a:defRPr>
      </a:lvl1pPr>
      <a:lvl2pPr marL="742950" indent="-285750" algn="l" defTabSz="457200" rtl="0" eaLnBrk="0" fontAlgn="base" hangingPunct="0">
        <a:spcBef>
          <a:spcPts val="1000"/>
        </a:spcBef>
        <a:spcAft>
          <a:spcPct val="0"/>
        </a:spcAft>
        <a:buClr>
          <a:schemeClr val="accent1"/>
        </a:buClr>
        <a:buSzPct val="80000"/>
        <a:buFont typeface="Wingdings 3" pitchFamily="2" charset="2"/>
        <a:buChar char=""/>
        <a:defRPr sz="1600" kern="1200">
          <a:solidFill>
            <a:srgbClr val="404040"/>
          </a:solidFill>
          <a:latin typeface="+mn-lt"/>
          <a:ea typeface="MS PGothic" panose="020B0600070205080204" pitchFamily="34" charset="-128"/>
          <a:cs typeface="+mn-cs"/>
        </a:defRPr>
      </a:lvl2pPr>
      <a:lvl3pPr marL="1143000" indent="-228600" algn="l" defTabSz="457200" rtl="0" eaLnBrk="0" fontAlgn="base" hangingPunct="0">
        <a:spcBef>
          <a:spcPts val="1000"/>
        </a:spcBef>
        <a:spcAft>
          <a:spcPct val="0"/>
        </a:spcAft>
        <a:buClr>
          <a:schemeClr val="accent1"/>
        </a:buClr>
        <a:buSzPct val="80000"/>
        <a:buFont typeface="Wingdings 3" pitchFamily="2" charset="2"/>
        <a:buChar char=""/>
        <a:defRPr sz="1400" kern="1200">
          <a:solidFill>
            <a:srgbClr val="404040"/>
          </a:solidFill>
          <a:latin typeface="+mn-lt"/>
          <a:ea typeface="MS PGothic" panose="020B0600070205080204" pitchFamily="34" charset="-128"/>
          <a:cs typeface="+mn-cs"/>
        </a:defRPr>
      </a:lvl3pPr>
      <a:lvl4pPr marL="1600200" indent="-228600" algn="l" defTabSz="457200" rtl="0" eaLnBrk="0" fontAlgn="base" hangingPunct="0">
        <a:spcBef>
          <a:spcPts val="1000"/>
        </a:spcBef>
        <a:spcAft>
          <a:spcPct val="0"/>
        </a:spcAft>
        <a:buClr>
          <a:schemeClr val="accent1"/>
        </a:buClr>
        <a:buSzPct val="80000"/>
        <a:buFont typeface="Wingdings 3" pitchFamily="2" charset="2"/>
        <a:buChar char=""/>
        <a:defRPr sz="1200" kern="1200">
          <a:solidFill>
            <a:srgbClr val="404040"/>
          </a:solidFill>
          <a:latin typeface="+mn-lt"/>
          <a:ea typeface="MS PGothic" panose="020B0600070205080204" pitchFamily="34" charset="-128"/>
          <a:cs typeface="+mn-cs"/>
        </a:defRPr>
      </a:lvl4pPr>
      <a:lvl5pPr marL="2057400" indent="-228600" algn="l" defTabSz="457200" rtl="0" eaLnBrk="0" fontAlgn="base" hangingPunct="0">
        <a:spcBef>
          <a:spcPts val="1000"/>
        </a:spcBef>
        <a:spcAft>
          <a:spcPct val="0"/>
        </a:spcAft>
        <a:buClr>
          <a:schemeClr val="accent1"/>
        </a:buClr>
        <a:buSzPct val="80000"/>
        <a:buFont typeface="Wingdings 3" pitchFamily="2" charset="2"/>
        <a:buChar char=""/>
        <a:defRPr sz="1200" kern="1200">
          <a:solidFill>
            <a:srgbClr val="404040"/>
          </a:solidFill>
          <a:latin typeface="+mn-lt"/>
          <a:ea typeface="MS PGothic" panose="020B0600070205080204" pitchFamily="34" charset="-128"/>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4">
            <a:extLst>
              <a:ext uri="{FF2B5EF4-FFF2-40B4-BE49-F238E27FC236}">
                <a16:creationId xmlns:a16="http://schemas.microsoft.com/office/drawing/2014/main" id="{75DBEA45-CA45-3033-884E-FDC885E921C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144000" cy="701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8" name="TextBox 3">
            <a:extLst>
              <a:ext uri="{FF2B5EF4-FFF2-40B4-BE49-F238E27FC236}">
                <a16:creationId xmlns:a16="http://schemas.microsoft.com/office/drawing/2014/main" id="{6987DB8A-2CAB-E3C7-B00C-48C595C5F2C8}"/>
              </a:ext>
            </a:extLst>
          </p:cNvPr>
          <p:cNvSpPr txBox="1">
            <a:spLocks noChangeArrowheads="1"/>
          </p:cNvSpPr>
          <p:nvPr/>
        </p:nvSpPr>
        <p:spPr bwMode="auto">
          <a:xfrm>
            <a:off x="0" y="0"/>
            <a:ext cx="9144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r>
              <a:rPr lang="en-US" altLang="en-US" sz="6000"/>
              <a:t> </a:t>
            </a:r>
          </a:p>
        </p:txBody>
      </p:sp>
      <p:sp>
        <p:nvSpPr>
          <p:cNvPr id="2" name="TextBox 1">
            <a:extLst>
              <a:ext uri="{FF2B5EF4-FFF2-40B4-BE49-F238E27FC236}">
                <a16:creationId xmlns:a16="http://schemas.microsoft.com/office/drawing/2014/main" id="{8D616A23-3608-FF63-D3C3-2DABD59E3260}"/>
              </a:ext>
            </a:extLst>
          </p:cNvPr>
          <p:cNvSpPr txBox="1"/>
          <p:nvPr/>
        </p:nvSpPr>
        <p:spPr>
          <a:xfrm>
            <a:off x="1" y="2828835"/>
            <a:ext cx="9144000" cy="1200329"/>
          </a:xfrm>
          <a:prstGeom prst="rect">
            <a:avLst/>
          </a:prstGeom>
          <a:solidFill>
            <a:schemeClr val="accent1">
              <a:lumMod val="20000"/>
              <a:lumOff val="80000"/>
            </a:schemeClr>
          </a:solidFill>
          <a:ln>
            <a:solidFill>
              <a:srgbClr val="000000"/>
            </a:solidFill>
          </a:ln>
        </p:spPr>
        <p:txBody>
          <a:bodyPr>
            <a:spAutoFit/>
          </a:bodyPr>
          <a:lstStyle/>
          <a:p>
            <a:pPr algn="ctr" eaLnBrk="1" hangingPunct="1">
              <a:defRPr/>
            </a:pPr>
            <a:r>
              <a:rPr lang="en-US" sz="7200" dirty="0">
                <a:ln w="22225">
                  <a:solidFill>
                    <a:srgbClr val="003399"/>
                  </a:solidFill>
                  <a:prstDash val="solid"/>
                </a:ln>
                <a:solidFill>
                  <a:srgbClr val="000099"/>
                </a:solidFill>
                <a:latin typeface="Arial Black" panose="020B0A04020102020204" pitchFamily="34" charset="0"/>
              </a:rPr>
              <a:t>Welcome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2">
            <a:extLst>
              <a:ext uri="{FF2B5EF4-FFF2-40B4-BE49-F238E27FC236}">
                <a16:creationId xmlns:a16="http://schemas.microsoft.com/office/drawing/2014/main" id="{6B1F672A-4222-6F37-D1F1-651DBF4B44B6}"/>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F220A6D-85C8-5C44-112F-D0B5544FABAF}"/>
              </a:ext>
            </a:extLst>
          </p:cNvPr>
          <p:cNvSpPr>
            <a:spLocks noGrp="1"/>
          </p:cNvSpPr>
          <p:nvPr>
            <p:ph type="title"/>
          </p:nvPr>
        </p:nvSpPr>
        <p:spPr>
          <a:xfrm>
            <a:off x="-17526" y="147430"/>
            <a:ext cx="8534400" cy="1320800"/>
          </a:xfrm>
        </p:spPr>
        <p:txBody>
          <a:bodyPr>
            <a:normAutofit fontScale="90000"/>
          </a:bodyPr>
          <a:lstStyle/>
          <a:p>
            <a:pPr algn="ctr" eaLnBrk="1" hangingPunct="1"/>
            <a:r>
              <a:rPr lang="en-US" altLang="en-US" sz="4400" b="1" dirty="0">
                <a:solidFill>
                  <a:schemeClr val="accent2">
                    <a:lumMod val="50000"/>
                  </a:schemeClr>
                </a:solidFill>
                <a:cs typeface="Arial" panose="020B0604020202020204" pitchFamily="34" charset="0"/>
              </a:rPr>
              <a:t>Words of Affirmation</a:t>
            </a:r>
            <a:br>
              <a:rPr lang="en-US" altLang="en-US" sz="4000" b="1" dirty="0">
                <a:solidFill>
                  <a:srgbClr val="003399"/>
                </a:solidFill>
                <a:latin typeface="Arial" panose="020B0604020202020204" pitchFamily="34" charset="0"/>
                <a:cs typeface="Arial" panose="020B0604020202020204" pitchFamily="34" charset="0"/>
              </a:rPr>
            </a:br>
            <a:br>
              <a:rPr lang="en-US" altLang="en-US" sz="1800" dirty="0">
                <a:solidFill>
                  <a:srgbClr val="003399"/>
                </a:solidFill>
              </a:rPr>
            </a:br>
            <a:br>
              <a:rPr lang="en-US" altLang="en-US" sz="3200" b="1" dirty="0">
                <a:solidFill>
                  <a:srgbClr val="560401"/>
                </a:solidFill>
                <a:latin typeface="Arial" panose="020B0604020202020204" pitchFamily="34" charset="0"/>
                <a:cs typeface="Arial" panose="020B0604020202020204" pitchFamily="34" charset="0"/>
              </a:rPr>
            </a:br>
            <a:br>
              <a:rPr lang="en-US" altLang="en-US" b="1" dirty="0">
                <a:solidFill>
                  <a:srgbClr val="003399"/>
                </a:solidFill>
                <a:latin typeface="Arial" panose="020B0604020202020204" pitchFamily="34" charset="0"/>
                <a:cs typeface="Arial" panose="020B0604020202020204" pitchFamily="34" charset="0"/>
              </a:rPr>
            </a:br>
            <a:endParaRPr lang="en-US" altLang="en-US" b="1" dirty="0">
              <a:solidFill>
                <a:srgbClr val="003399"/>
              </a:solidFill>
              <a:latin typeface="Arial" panose="020B0604020202020204" pitchFamily="34" charset="0"/>
              <a:cs typeface="Arial" panose="020B0604020202020204" pitchFamily="34" charset="0"/>
            </a:endParaRPr>
          </a:p>
        </p:txBody>
      </p:sp>
      <p:sp>
        <p:nvSpPr>
          <p:cNvPr id="22531" name="TextBox 5">
            <a:extLst>
              <a:ext uri="{FF2B5EF4-FFF2-40B4-BE49-F238E27FC236}">
                <a16:creationId xmlns:a16="http://schemas.microsoft.com/office/drawing/2014/main" id="{BFBF5C21-DF1F-EF56-0B2B-43D8AE34954E}"/>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D7AAAA56-78A8-8345-26A3-28AFF7DDED7B}"/>
              </a:ext>
            </a:extLst>
          </p:cNvPr>
          <p:cNvSpPr txBox="1"/>
          <p:nvPr/>
        </p:nvSpPr>
        <p:spPr>
          <a:xfrm>
            <a:off x="322262" y="1320800"/>
            <a:ext cx="8305800" cy="3046988"/>
          </a:xfrm>
          <a:prstGeom prst="rect">
            <a:avLst/>
          </a:prstGeom>
          <a:noFill/>
        </p:spPr>
        <p:txBody>
          <a:bodyPr>
            <a:spAutoFit/>
          </a:bodyPr>
          <a:lstStyle/>
          <a:p>
            <a:pPr marL="0" marR="0">
              <a:spcBef>
                <a:spcPts val="0"/>
              </a:spcBef>
              <a:spcAft>
                <a:spcPts val="0"/>
              </a:spcAft>
            </a:pPr>
            <a:r>
              <a:rPr lang="en-US" sz="3200" dirty="0">
                <a:solidFill>
                  <a:schemeClr val="accent2">
                    <a:lumMod val="50000"/>
                  </a:schemeClr>
                </a:solidFill>
                <a:effectLst/>
                <a:latin typeface="+mn-lt"/>
                <a:ea typeface="Proxima Nova"/>
                <a:cs typeface="Proxima Nova"/>
              </a:rPr>
              <a:t>Beloved of the Lord God, receive this Good News. As Far as the North is from South and the East is from the West, that is how far God has removed our sins from us in Jesus Christ! In the name of Jesus Christ, we are forgiven. Thanks be to God!</a:t>
            </a:r>
          </a:p>
        </p:txBody>
      </p:sp>
    </p:spTree>
    <p:extLst>
      <p:ext uri="{BB962C8B-B14F-4D97-AF65-F5344CB8AC3E}">
        <p14:creationId xmlns:p14="http://schemas.microsoft.com/office/powerpoint/2010/main" val="3991833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B427C963-76E9-9EFA-E15D-70EA3501EC38}"/>
              </a:ext>
            </a:extLst>
          </p:cNvPr>
          <p:cNvSpPr>
            <a:spLocks noGrp="1"/>
          </p:cNvSpPr>
          <p:nvPr>
            <p:ph type="title"/>
          </p:nvPr>
        </p:nvSpPr>
        <p:spPr>
          <a:xfrm>
            <a:off x="0" y="-9525"/>
            <a:ext cx="9144000" cy="847725"/>
          </a:xfrm>
        </p:spPr>
        <p:txBody>
          <a:bodyPr>
            <a:normAutofit fontScale="90000"/>
          </a:bodyPr>
          <a:lstStyle/>
          <a:p>
            <a:pPr algn="ctr" eaLnBrk="1" hangingPunct="1">
              <a:spcBef>
                <a:spcPts val="1000"/>
              </a:spcBef>
            </a:pPr>
            <a:br>
              <a:rPr lang="en-US" altLang="en-US" sz="4400" b="1" dirty="0">
                <a:solidFill>
                  <a:schemeClr val="accent3"/>
                </a:solidFill>
              </a:rPr>
            </a:br>
            <a:r>
              <a:rPr lang="en-US" altLang="en-US" sz="4400" b="1" dirty="0">
                <a:solidFill>
                  <a:schemeClr val="accent2">
                    <a:lumMod val="50000"/>
                  </a:schemeClr>
                </a:solidFill>
              </a:rPr>
              <a:t>Time of Testimony and Prayer</a:t>
            </a:r>
            <a:br>
              <a:rPr lang="en-US" altLang="en-US" sz="4000" b="1" dirty="0">
                <a:solidFill>
                  <a:srgbClr val="003399"/>
                </a:solidFill>
              </a:rPr>
            </a:br>
            <a:r>
              <a:rPr lang="en-US" altLang="en-US" sz="4000" b="1" dirty="0">
                <a:solidFill>
                  <a:srgbClr val="003399"/>
                </a:solidFill>
              </a:rPr>
              <a:t>  </a:t>
            </a:r>
            <a:br>
              <a:rPr lang="en-US" altLang="en-US" sz="3200" dirty="0"/>
            </a:br>
            <a:br>
              <a:rPr lang="en-US" altLang="en-US" sz="3200" b="1" dirty="0">
                <a:solidFill>
                  <a:srgbClr val="560401"/>
                </a:solidFill>
                <a:latin typeface="Arial" panose="020B0604020202020204" pitchFamily="34" charset="0"/>
                <a:cs typeface="Arial" panose="020B0604020202020204" pitchFamily="34" charset="0"/>
              </a:rPr>
            </a:br>
            <a:br>
              <a:rPr lang="en-US" altLang="en-US" sz="32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endParaRPr lang="en-US" altLang="en-US" sz="3200" b="1" dirty="0">
              <a:solidFill>
                <a:srgbClr val="000099"/>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3E6655F4-3BD0-3EDD-2BEA-4274BD9CB21C}"/>
              </a:ext>
            </a:extLst>
          </p:cNvPr>
          <p:cNvSpPr/>
          <p:nvPr/>
        </p:nvSpPr>
        <p:spPr>
          <a:xfrm>
            <a:off x="419100" y="1524000"/>
            <a:ext cx="8305800" cy="3046988"/>
          </a:xfrm>
          <a:prstGeom prst="rect">
            <a:avLst/>
          </a:prstGeom>
        </p:spPr>
        <p:txBody>
          <a:bodyPr>
            <a:spAutoFit/>
          </a:bodyPr>
          <a:lstStyle>
            <a:lvl1pPr marL="457200" indent="-457200">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buFont typeface="Arial" panose="020B0604020202020204" pitchFamily="34" charset="0"/>
              <a:buChar char="•"/>
            </a:pPr>
            <a:r>
              <a:rPr lang="en-US" altLang="en-US" sz="3200" b="1" dirty="0">
                <a:solidFill>
                  <a:schemeClr val="accent2">
                    <a:lumMod val="50000"/>
                  </a:schemeClr>
                </a:solidFill>
                <a:latin typeface="Trebuchet MS" panose="020B0703020202090204" pitchFamily="34" charset="0"/>
              </a:rPr>
              <a:t>Discipline of Gratitude:  Thanking </a:t>
            </a:r>
          </a:p>
          <a:p>
            <a:pPr marL="0" indent="0"/>
            <a:r>
              <a:rPr lang="en-US" altLang="en-US" sz="3200" b="1" dirty="0">
                <a:solidFill>
                  <a:schemeClr val="accent2">
                    <a:lumMod val="50000"/>
                  </a:schemeClr>
                </a:solidFill>
                <a:latin typeface="Trebuchet MS" panose="020B0703020202090204" pitchFamily="34" charset="0"/>
              </a:rPr>
              <a:t>    God for what God has done.</a:t>
            </a:r>
          </a:p>
          <a:p>
            <a:pPr>
              <a:buFont typeface="Arial" panose="020B0604020202020204" pitchFamily="34" charset="0"/>
              <a:buChar char="•"/>
            </a:pPr>
            <a:endParaRPr lang="en-US" altLang="en-US" sz="3200" b="1" dirty="0">
              <a:solidFill>
                <a:schemeClr val="accent2">
                  <a:lumMod val="50000"/>
                </a:schemeClr>
              </a:solidFill>
              <a:latin typeface="Trebuchet MS" panose="020B0703020202090204" pitchFamily="34" charset="0"/>
            </a:endParaRPr>
          </a:p>
          <a:p>
            <a:pPr>
              <a:buFont typeface="Arial" panose="020B0604020202020204" pitchFamily="34" charset="0"/>
              <a:buChar char="•"/>
            </a:pPr>
            <a:r>
              <a:rPr lang="en-US" altLang="en-US" sz="3200" b="1" dirty="0">
                <a:solidFill>
                  <a:schemeClr val="accent2">
                    <a:lumMod val="50000"/>
                  </a:schemeClr>
                </a:solidFill>
                <a:latin typeface="Trebuchet MS" panose="020B0703020202090204" pitchFamily="34" charset="0"/>
              </a:rPr>
              <a:t>Prayers of the People</a:t>
            </a:r>
          </a:p>
          <a:p>
            <a:pPr>
              <a:buFont typeface="Arial" panose="020B0604020202020204" pitchFamily="34" charset="0"/>
              <a:buChar char="•"/>
            </a:pPr>
            <a:endParaRPr lang="en-US" altLang="en-US" sz="3200" b="1" dirty="0">
              <a:solidFill>
                <a:schemeClr val="accent2">
                  <a:lumMod val="50000"/>
                </a:schemeClr>
              </a:solidFill>
              <a:latin typeface="Trebuchet MS" panose="020B0703020202090204" pitchFamily="34" charset="0"/>
            </a:endParaRPr>
          </a:p>
          <a:p>
            <a:pPr>
              <a:buFont typeface="Arial" panose="020B0604020202020204" pitchFamily="34" charset="0"/>
              <a:buChar char="•"/>
            </a:pPr>
            <a:r>
              <a:rPr lang="en-US" altLang="en-US" sz="3200" b="1" dirty="0">
                <a:solidFill>
                  <a:schemeClr val="accent2">
                    <a:lumMod val="50000"/>
                  </a:schemeClr>
                </a:solidFill>
                <a:latin typeface="Trebuchet MS" panose="020B0703020202090204" pitchFamily="34" charset="0"/>
              </a:rPr>
              <a:t>Lord’s Prayer</a:t>
            </a:r>
            <a:endParaRPr lang="en-US" altLang="en-US" sz="3200" dirty="0">
              <a:solidFill>
                <a:schemeClr val="accent2">
                  <a:lumMod val="50000"/>
                </a:schemeClr>
              </a:solidFill>
              <a:latin typeface="Trebuchet MS" panose="020B070302020209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59389D63-A65F-FFD4-3A16-B6E7617CD30B}"/>
              </a:ext>
            </a:extLst>
          </p:cNvPr>
          <p:cNvSpPr>
            <a:spLocks noGrp="1"/>
          </p:cNvSpPr>
          <p:nvPr>
            <p:ph type="title"/>
          </p:nvPr>
        </p:nvSpPr>
        <p:spPr>
          <a:xfrm>
            <a:off x="0" y="-9525"/>
            <a:ext cx="9144000" cy="847725"/>
          </a:xfrm>
        </p:spPr>
        <p:txBody>
          <a:bodyPr>
            <a:normAutofit fontScale="90000"/>
          </a:bodyPr>
          <a:lstStyle/>
          <a:p>
            <a:pPr algn="ctr" eaLnBrk="1" hangingPunct="1">
              <a:spcBef>
                <a:spcPts val="1000"/>
              </a:spcBef>
            </a:pPr>
            <a:br>
              <a:rPr lang="en-US" altLang="en-US" sz="3200" b="1" dirty="0">
                <a:solidFill>
                  <a:srgbClr val="003399"/>
                </a:solidFill>
              </a:rPr>
            </a:br>
            <a:r>
              <a:rPr lang="en-US" altLang="en-US" sz="4400" b="1" dirty="0">
                <a:solidFill>
                  <a:schemeClr val="accent2">
                    <a:lumMod val="50000"/>
                  </a:schemeClr>
                </a:solidFill>
              </a:rPr>
              <a:t>The Offering</a:t>
            </a:r>
            <a:br>
              <a:rPr lang="en-US" altLang="en-US" sz="3200" dirty="0"/>
            </a:br>
            <a:br>
              <a:rPr lang="en-US" altLang="en-US" sz="3200" b="1" dirty="0">
                <a:solidFill>
                  <a:srgbClr val="560401"/>
                </a:solidFill>
                <a:latin typeface="Arial" panose="020B0604020202020204" pitchFamily="34" charset="0"/>
                <a:cs typeface="Arial" panose="020B0604020202020204" pitchFamily="34" charset="0"/>
              </a:rPr>
            </a:br>
            <a:br>
              <a:rPr lang="en-US" altLang="en-US" sz="32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endParaRPr lang="en-US" altLang="en-US" sz="3200" b="1" dirty="0">
              <a:solidFill>
                <a:srgbClr val="000099"/>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231BBA39-9F62-35C4-39C0-59B5C1F0C937}"/>
              </a:ext>
            </a:extLst>
          </p:cNvPr>
          <p:cNvSpPr/>
          <p:nvPr/>
        </p:nvSpPr>
        <p:spPr>
          <a:xfrm>
            <a:off x="419100" y="1219200"/>
            <a:ext cx="8305800" cy="3046413"/>
          </a:xfrm>
          <a:prstGeom prst="rect">
            <a:avLst/>
          </a:prstGeom>
        </p:spPr>
        <p:txBody>
          <a:bodyPr>
            <a:spAutoFit/>
          </a:bodyPr>
          <a:lstStyle/>
          <a:p>
            <a:pPr algn="ctr">
              <a:defRPr/>
            </a:pPr>
            <a:r>
              <a:rPr lang="en-US" sz="3200" b="1" dirty="0">
                <a:solidFill>
                  <a:schemeClr val="accent2">
                    <a:lumMod val="50000"/>
                  </a:schemeClr>
                </a:solidFill>
                <a:latin typeface="+mn-lt"/>
                <a:ea typeface="MS PGothic" charset="0"/>
                <a:cs typeface="MS PGothic" charset="0"/>
              </a:rPr>
              <a:t>Doxology</a:t>
            </a:r>
          </a:p>
          <a:p>
            <a:pPr>
              <a:defRPr/>
            </a:pPr>
            <a:r>
              <a:rPr lang="en-US" sz="3200" b="1" dirty="0">
                <a:solidFill>
                  <a:schemeClr val="accent2">
                    <a:lumMod val="50000"/>
                  </a:schemeClr>
                </a:solidFill>
                <a:latin typeface="+mn-lt"/>
                <a:ea typeface="MS PGothic" charset="0"/>
                <a:cs typeface="MS PGothic" charset="0"/>
              </a:rPr>
              <a:t>Praise God from whom all blessings flow</a:t>
            </a:r>
          </a:p>
          <a:p>
            <a:pPr>
              <a:defRPr/>
            </a:pPr>
            <a:r>
              <a:rPr lang="en-US" sz="3200" b="1" dirty="0">
                <a:solidFill>
                  <a:schemeClr val="accent2">
                    <a:lumMod val="50000"/>
                  </a:schemeClr>
                </a:solidFill>
                <a:latin typeface="+mn-lt"/>
                <a:ea typeface="MS PGothic" charset="0"/>
                <a:cs typeface="MS PGothic" charset="0"/>
              </a:rPr>
              <a:t>Praise Him, all creatures here below</a:t>
            </a:r>
          </a:p>
          <a:p>
            <a:pPr>
              <a:defRPr/>
            </a:pPr>
            <a:r>
              <a:rPr lang="en-US" sz="3200" b="1" dirty="0">
                <a:solidFill>
                  <a:schemeClr val="accent2">
                    <a:lumMod val="50000"/>
                  </a:schemeClr>
                </a:solidFill>
                <a:latin typeface="+mn-lt"/>
                <a:ea typeface="MS PGothic" charset="0"/>
                <a:cs typeface="MS PGothic" charset="0"/>
              </a:rPr>
              <a:t>Praise Him above ye heavenly host</a:t>
            </a:r>
          </a:p>
          <a:p>
            <a:pPr>
              <a:defRPr/>
            </a:pPr>
            <a:r>
              <a:rPr lang="en-US" sz="3200" b="1" dirty="0">
                <a:solidFill>
                  <a:schemeClr val="accent2">
                    <a:lumMod val="50000"/>
                  </a:schemeClr>
                </a:solidFill>
                <a:latin typeface="+mn-lt"/>
                <a:ea typeface="MS PGothic" charset="0"/>
                <a:cs typeface="MS PGothic" charset="0"/>
              </a:rPr>
              <a:t>Praise Father, Son and Holy Ghost</a:t>
            </a:r>
          </a:p>
          <a:p>
            <a:pPr>
              <a:defRPr/>
            </a:pPr>
            <a:r>
              <a:rPr lang="en-US" sz="3200" b="1" dirty="0">
                <a:solidFill>
                  <a:schemeClr val="accent2">
                    <a:lumMod val="50000"/>
                  </a:schemeClr>
                </a:solidFill>
                <a:latin typeface="+mn-lt"/>
                <a:ea typeface="MS PGothic" charset="0"/>
                <a:cs typeface="MS PGothic" charset="0"/>
              </a:rPr>
              <a:t>Amen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Box 2">
            <a:extLst>
              <a:ext uri="{FF2B5EF4-FFF2-40B4-BE49-F238E27FC236}">
                <a16:creationId xmlns:a16="http://schemas.microsoft.com/office/drawing/2014/main" id="{E243F547-0983-16C5-98DD-264477FBD497}"/>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9BB40B8-43BF-C916-3DA7-C93FA6383F0A}"/>
              </a:ext>
            </a:extLst>
          </p:cNvPr>
          <p:cNvSpPr>
            <a:spLocks noGrp="1"/>
          </p:cNvSpPr>
          <p:nvPr>
            <p:ph type="title"/>
          </p:nvPr>
        </p:nvSpPr>
        <p:spPr>
          <a:xfrm>
            <a:off x="609600" y="381000"/>
            <a:ext cx="78486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Worship Song</a:t>
            </a: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b="1" dirty="0">
                <a:solidFill>
                  <a:schemeClr val="accent2">
                    <a:lumMod val="50000"/>
                  </a:schemeClr>
                </a:solidFill>
                <a:latin typeface="+mn-lt"/>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 “I Lift My Hands”</a:t>
            </a:r>
            <a:br>
              <a:rPr lang="en-US" altLang="en-US" b="1" dirty="0">
                <a:solidFill>
                  <a:schemeClr val="accent2">
                    <a:lumMod val="50000"/>
                  </a:schemeClr>
                </a:solidFill>
                <a:latin typeface="+mn-lt"/>
                <a:cs typeface="Arial" panose="020B0604020202020204" pitchFamily="34" charset="0"/>
              </a:rPr>
            </a:br>
            <a:br>
              <a:rPr lang="en-US" altLang="en-US" b="1" dirty="0">
                <a:solidFill>
                  <a:schemeClr val="accent2">
                    <a:lumMod val="50000"/>
                  </a:schemeClr>
                </a:solidFill>
                <a:latin typeface="+mn-lt"/>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Video</a:t>
            </a:r>
            <a:br>
              <a:rPr lang="en-US" altLang="en-US" sz="3200" b="1" dirty="0">
                <a:solidFill>
                  <a:srgbClr val="560401"/>
                </a:solidFill>
                <a:cs typeface="Arial" panose="020B0604020202020204" pitchFamily="34" charset="0"/>
              </a:rPr>
            </a:br>
            <a:br>
              <a:rPr lang="en-US" altLang="en-US" sz="3200" b="1" dirty="0">
                <a:solidFill>
                  <a:srgbClr val="003399"/>
                </a:solidFill>
                <a:cs typeface="Arial" panose="020B0604020202020204" pitchFamily="34" charset="0"/>
              </a:rPr>
            </a:br>
            <a:endParaRPr lang="en-US" altLang="en-US" sz="3200" b="1" dirty="0">
              <a:solidFill>
                <a:srgbClr val="003399"/>
              </a:solidFill>
              <a:cs typeface="Arial" panose="020B0604020202020204" pitchFamily="34" charset="0"/>
            </a:endParaRPr>
          </a:p>
        </p:txBody>
      </p:sp>
      <p:sp>
        <p:nvSpPr>
          <p:cNvPr id="28675" name="TextBox 5">
            <a:extLst>
              <a:ext uri="{FF2B5EF4-FFF2-40B4-BE49-F238E27FC236}">
                <a16:creationId xmlns:a16="http://schemas.microsoft.com/office/drawing/2014/main" id="{F2FDFDEF-B9DE-2009-E57F-14BB1E04A69A}"/>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extLst>
      <p:ext uri="{BB962C8B-B14F-4D97-AF65-F5344CB8AC3E}">
        <p14:creationId xmlns:p14="http://schemas.microsoft.com/office/powerpoint/2010/main" val="1430429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2336B5BF-DD66-0AFA-C966-FF26F1D2EC00}"/>
              </a:ext>
            </a:extLst>
          </p:cNvPr>
          <p:cNvSpPr>
            <a:spLocks noGrp="1"/>
          </p:cNvSpPr>
          <p:nvPr>
            <p:ph type="title"/>
          </p:nvPr>
        </p:nvSpPr>
        <p:spPr>
          <a:xfrm>
            <a:off x="609600" y="609600"/>
            <a:ext cx="6348413" cy="1320800"/>
          </a:xfrm>
        </p:spPr>
        <p:txBody>
          <a:bodyPr/>
          <a:lstStyle/>
          <a:p>
            <a:pPr eaLnBrk="1" hangingPunct="1"/>
            <a:endParaRPr lang="en-US" altLang="en-US"/>
          </a:p>
        </p:txBody>
      </p:sp>
      <p:pic>
        <p:nvPicPr>
          <p:cNvPr id="32770" name="Picture 2">
            <a:extLst>
              <a:ext uri="{FF2B5EF4-FFF2-40B4-BE49-F238E27FC236}">
                <a16:creationId xmlns:a16="http://schemas.microsoft.com/office/drawing/2014/main" id="{F7A17FE3-56B6-6632-5B6E-4F62D437109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9213"/>
            <a:ext cx="9144000"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Box 3">
            <a:extLst>
              <a:ext uri="{FF2B5EF4-FFF2-40B4-BE49-F238E27FC236}">
                <a16:creationId xmlns:a16="http://schemas.microsoft.com/office/drawing/2014/main" id="{1644E50F-AD86-B0A6-6C24-19EF030278C0}"/>
              </a:ext>
            </a:extLst>
          </p:cNvPr>
          <p:cNvSpPr txBox="1">
            <a:spLocks noChangeArrowheads="1"/>
          </p:cNvSpPr>
          <p:nvPr/>
        </p:nvSpPr>
        <p:spPr bwMode="auto">
          <a:xfrm>
            <a:off x="228600" y="0"/>
            <a:ext cx="8915400" cy="600164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a:r>
              <a:rPr lang="en-US" altLang="en-US" sz="3200" b="1" dirty="0"/>
              <a:t>The Lesson From the Gospel</a:t>
            </a:r>
          </a:p>
          <a:p>
            <a:pPr algn="ctr"/>
            <a:r>
              <a:rPr lang="en-US" altLang="en-US" sz="3200" b="1" dirty="0"/>
              <a:t>Mark 9:2-9</a:t>
            </a:r>
          </a:p>
          <a:p>
            <a:r>
              <a:rPr lang="en-US" sz="3200" b="1" baseline="30000" dirty="0">
                <a:effectLst/>
                <a:latin typeface="+mn-lt"/>
                <a:ea typeface="Times New Roman" panose="02020603050405020304" pitchFamily="18" charset="0"/>
              </a:rPr>
              <a:t>2 </a:t>
            </a:r>
            <a:r>
              <a:rPr lang="en-US" sz="3200" dirty="0">
                <a:effectLst/>
                <a:latin typeface="+mn-lt"/>
                <a:ea typeface="Times New Roman" panose="02020603050405020304" pitchFamily="18" charset="0"/>
              </a:rPr>
              <a:t>After six days Jesus took Peter, James and John with him and led them up a high mountain, where they were all alone. There he was transfigured before them. </a:t>
            </a:r>
            <a:r>
              <a:rPr lang="en-US" sz="3200" b="1" baseline="30000" dirty="0">
                <a:effectLst/>
                <a:latin typeface="+mn-lt"/>
                <a:ea typeface="Times New Roman" panose="02020603050405020304" pitchFamily="18" charset="0"/>
              </a:rPr>
              <a:t>3 </a:t>
            </a:r>
            <a:r>
              <a:rPr lang="en-US" sz="3200" dirty="0">
                <a:effectLst/>
                <a:latin typeface="+mn-lt"/>
                <a:ea typeface="Times New Roman" panose="02020603050405020304" pitchFamily="18" charset="0"/>
              </a:rPr>
              <a:t>His clothes became dazzling white, whiter than anyone in the world could bleach them. </a:t>
            </a:r>
            <a:r>
              <a:rPr lang="en-US" sz="3200" b="1" baseline="30000" dirty="0">
                <a:effectLst/>
                <a:latin typeface="+mn-lt"/>
                <a:ea typeface="Times New Roman" panose="02020603050405020304" pitchFamily="18" charset="0"/>
              </a:rPr>
              <a:t>4 </a:t>
            </a:r>
            <a:r>
              <a:rPr lang="en-US" sz="3200" dirty="0">
                <a:effectLst/>
                <a:latin typeface="+mn-lt"/>
                <a:ea typeface="Times New Roman" panose="02020603050405020304" pitchFamily="18" charset="0"/>
              </a:rPr>
              <a:t>And there appeared before them Elijah and Moses, who were talking with Jesus.</a:t>
            </a:r>
          </a:p>
          <a:p>
            <a:endParaRPr lang="en-US" altLang="en-US" sz="3200" b="1" dirty="0"/>
          </a:p>
          <a:p>
            <a:endParaRPr lang="en-US" altLang="en-US" sz="3200" dirty="0"/>
          </a:p>
        </p:txBody>
      </p:sp>
    </p:spTree>
    <p:extLst>
      <p:ext uri="{BB962C8B-B14F-4D97-AF65-F5344CB8AC3E}">
        <p14:creationId xmlns:p14="http://schemas.microsoft.com/office/powerpoint/2010/main" val="946993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2336B5BF-DD66-0AFA-C966-FF26F1D2EC00}"/>
              </a:ext>
            </a:extLst>
          </p:cNvPr>
          <p:cNvSpPr>
            <a:spLocks noGrp="1"/>
          </p:cNvSpPr>
          <p:nvPr>
            <p:ph type="title"/>
          </p:nvPr>
        </p:nvSpPr>
        <p:spPr>
          <a:xfrm>
            <a:off x="609600" y="609600"/>
            <a:ext cx="6348413" cy="1320800"/>
          </a:xfrm>
        </p:spPr>
        <p:txBody>
          <a:bodyPr/>
          <a:lstStyle/>
          <a:p>
            <a:pPr eaLnBrk="1" hangingPunct="1"/>
            <a:endParaRPr lang="en-US" altLang="en-US"/>
          </a:p>
        </p:txBody>
      </p:sp>
      <p:pic>
        <p:nvPicPr>
          <p:cNvPr id="32770" name="Picture 2">
            <a:extLst>
              <a:ext uri="{FF2B5EF4-FFF2-40B4-BE49-F238E27FC236}">
                <a16:creationId xmlns:a16="http://schemas.microsoft.com/office/drawing/2014/main" id="{F7A17FE3-56B6-6632-5B6E-4F62D437109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9213"/>
            <a:ext cx="9144000"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Box 3">
            <a:extLst>
              <a:ext uri="{FF2B5EF4-FFF2-40B4-BE49-F238E27FC236}">
                <a16:creationId xmlns:a16="http://schemas.microsoft.com/office/drawing/2014/main" id="{1644E50F-AD86-B0A6-6C24-19EF030278C0}"/>
              </a:ext>
            </a:extLst>
          </p:cNvPr>
          <p:cNvSpPr txBox="1">
            <a:spLocks noChangeArrowheads="1"/>
          </p:cNvSpPr>
          <p:nvPr/>
        </p:nvSpPr>
        <p:spPr bwMode="auto">
          <a:xfrm>
            <a:off x="228600" y="0"/>
            <a:ext cx="8915400" cy="64940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a:r>
              <a:rPr lang="en-US" altLang="en-US" sz="3200" b="1" dirty="0"/>
              <a:t>The Lesson From the Gospel</a:t>
            </a:r>
          </a:p>
          <a:p>
            <a:pPr algn="ctr"/>
            <a:r>
              <a:rPr lang="en-US" altLang="en-US" sz="3200" b="1" dirty="0"/>
              <a:t>Mark 9:2-9</a:t>
            </a:r>
          </a:p>
          <a:p>
            <a:r>
              <a:rPr lang="en-US" sz="3200" b="1" baseline="30000" dirty="0">
                <a:effectLst/>
                <a:latin typeface="+mn-lt"/>
                <a:ea typeface="Times New Roman" panose="02020603050405020304" pitchFamily="18" charset="0"/>
              </a:rPr>
              <a:t>5 </a:t>
            </a:r>
            <a:r>
              <a:rPr lang="en-US" sz="3200" dirty="0">
                <a:effectLst/>
                <a:latin typeface="+mn-lt"/>
                <a:ea typeface="Times New Roman" panose="02020603050405020304" pitchFamily="18" charset="0"/>
              </a:rPr>
              <a:t>Peter said to Jesus, “Rabbi, it is good for us to be here. Let us put up three shelters—one for you, one for Moses and one for Elijah.” </a:t>
            </a:r>
          </a:p>
          <a:p>
            <a:r>
              <a:rPr lang="en-US" sz="3200" b="1" baseline="30000" dirty="0">
                <a:effectLst/>
                <a:latin typeface="+mn-lt"/>
                <a:ea typeface="Times New Roman" panose="02020603050405020304" pitchFamily="18" charset="0"/>
              </a:rPr>
              <a:t>6 </a:t>
            </a:r>
            <a:r>
              <a:rPr lang="en-US" sz="3200" dirty="0">
                <a:effectLst/>
                <a:latin typeface="+mn-lt"/>
                <a:ea typeface="Times New Roman" panose="02020603050405020304" pitchFamily="18" charset="0"/>
              </a:rPr>
              <a:t>(He did not know what to say, they were so frightened.)</a:t>
            </a:r>
          </a:p>
          <a:p>
            <a:pPr marL="457200">
              <a:spcBef>
                <a:spcPts val="0"/>
              </a:spcBef>
              <a:spcAft>
                <a:spcPts val="0"/>
              </a:spcAft>
            </a:pPr>
            <a:endParaRPr lang="en-US" sz="3200" dirty="0">
              <a:latin typeface="+mn-lt"/>
              <a:ea typeface="Times New Roman" panose="02020603050405020304" pitchFamily="18" charset="0"/>
            </a:endParaRPr>
          </a:p>
          <a:p>
            <a:r>
              <a:rPr lang="en-US" sz="3200" b="1" baseline="30000" dirty="0">
                <a:effectLst/>
                <a:latin typeface="+mn-lt"/>
                <a:ea typeface="Times New Roman" panose="02020603050405020304" pitchFamily="18" charset="0"/>
              </a:rPr>
              <a:t>7 </a:t>
            </a:r>
            <a:r>
              <a:rPr lang="en-US" sz="3200" dirty="0">
                <a:effectLst/>
                <a:latin typeface="+mn-lt"/>
                <a:ea typeface="Times New Roman" panose="02020603050405020304" pitchFamily="18" charset="0"/>
              </a:rPr>
              <a:t>Then a cloud appeared and covered them, and a voice came from the cloud: “This is my Son, whom I love. Listen to him!”</a:t>
            </a:r>
          </a:p>
          <a:p>
            <a:endParaRPr lang="en-US" altLang="en-US" sz="3200" b="1" dirty="0"/>
          </a:p>
          <a:p>
            <a:endParaRPr lang="en-US" altLang="en-US" sz="3200" dirty="0"/>
          </a:p>
        </p:txBody>
      </p:sp>
    </p:spTree>
    <p:extLst>
      <p:ext uri="{BB962C8B-B14F-4D97-AF65-F5344CB8AC3E}">
        <p14:creationId xmlns:p14="http://schemas.microsoft.com/office/powerpoint/2010/main" val="3960313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2336B5BF-DD66-0AFA-C966-FF26F1D2EC00}"/>
              </a:ext>
            </a:extLst>
          </p:cNvPr>
          <p:cNvSpPr>
            <a:spLocks noGrp="1"/>
          </p:cNvSpPr>
          <p:nvPr>
            <p:ph type="title"/>
          </p:nvPr>
        </p:nvSpPr>
        <p:spPr>
          <a:xfrm>
            <a:off x="609600" y="609600"/>
            <a:ext cx="6348413" cy="1320800"/>
          </a:xfrm>
        </p:spPr>
        <p:txBody>
          <a:bodyPr/>
          <a:lstStyle/>
          <a:p>
            <a:pPr eaLnBrk="1" hangingPunct="1"/>
            <a:endParaRPr lang="en-US" altLang="en-US"/>
          </a:p>
        </p:txBody>
      </p:sp>
      <p:pic>
        <p:nvPicPr>
          <p:cNvPr id="32770" name="Picture 2">
            <a:extLst>
              <a:ext uri="{FF2B5EF4-FFF2-40B4-BE49-F238E27FC236}">
                <a16:creationId xmlns:a16="http://schemas.microsoft.com/office/drawing/2014/main" id="{F7A17FE3-56B6-6632-5B6E-4F62D437109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9213"/>
            <a:ext cx="9144000"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Box 3">
            <a:extLst>
              <a:ext uri="{FF2B5EF4-FFF2-40B4-BE49-F238E27FC236}">
                <a16:creationId xmlns:a16="http://schemas.microsoft.com/office/drawing/2014/main" id="{1644E50F-AD86-B0A6-6C24-19EF030278C0}"/>
              </a:ext>
            </a:extLst>
          </p:cNvPr>
          <p:cNvSpPr txBox="1">
            <a:spLocks noChangeArrowheads="1"/>
          </p:cNvSpPr>
          <p:nvPr/>
        </p:nvSpPr>
        <p:spPr bwMode="auto">
          <a:xfrm>
            <a:off x="228600" y="0"/>
            <a:ext cx="8915400" cy="534505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a:r>
              <a:rPr lang="en-US" altLang="en-US" sz="3200" b="1" dirty="0"/>
              <a:t>The Lesson From the Gospel</a:t>
            </a:r>
          </a:p>
          <a:p>
            <a:pPr algn="ctr"/>
            <a:r>
              <a:rPr lang="en-US" altLang="en-US" sz="3200" b="1" dirty="0"/>
              <a:t>Mark 9:2-9</a:t>
            </a:r>
          </a:p>
          <a:p>
            <a:r>
              <a:rPr lang="en-US" sz="3200" b="1" baseline="30000" dirty="0">
                <a:effectLst/>
                <a:latin typeface="+mn-lt"/>
                <a:ea typeface="Times New Roman" panose="02020603050405020304" pitchFamily="18" charset="0"/>
              </a:rPr>
              <a:t>8 </a:t>
            </a:r>
            <a:r>
              <a:rPr lang="en-US" sz="3200" dirty="0">
                <a:effectLst/>
                <a:latin typeface="+mn-lt"/>
                <a:ea typeface="Times New Roman" panose="02020603050405020304" pitchFamily="18" charset="0"/>
              </a:rPr>
              <a:t>Suddenly, when they looked around, they no longer saw anyone with them except Jesus.</a:t>
            </a:r>
          </a:p>
          <a:p>
            <a:endParaRPr lang="en-US" sz="3200" b="1" baseline="30000" dirty="0">
              <a:latin typeface="+mn-lt"/>
              <a:ea typeface="Times New Roman" panose="02020603050405020304" pitchFamily="18" charset="0"/>
            </a:endParaRPr>
          </a:p>
          <a:p>
            <a:r>
              <a:rPr lang="en-US" sz="3200" b="1" baseline="30000" dirty="0">
                <a:effectLst/>
                <a:latin typeface="+mn-lt"/>
                <a:ea typeface="Times New Roman" panose="02020603050405020304" pitchFamily="18" charset="0"/>
              </a:rPr>
              <a:t>9 </a:t>
            </a:r>
            <a:r>
              <a:rPr lang="en-US" sz="3200" dirty="0">
                <a:effectLst/>
                <a:latin typeface="+mn-lt"/>
                <a:ea typeface="Times New Roman" panose="02020603050405020304" pitchFamily="18" charset="0"/>
              </a:rPr>
              <a:t>As they were coming down the mountain, Jesus gave them orders not to tell anyone what they had seen until the Son of Man had risen from the dead.</a:t>
            </a:r>
          </a:p>
          <a:p>
            <a:endParaRPr lang="en-US" altLang="en-US" sz="3200" b="1" dirty="0"/>
          </a:p>
          <a:p>
            <a:endParaRPr lang="en-US" altLang="en-US" sz="3200" dirty="0"/>
          </a:p>
        </p:txBody>
      </p:sp>
    </p:spTree>
    <p:extLst>
      <p:ext uri="{BB962C8B-B14F-4D97-AF65-F5344CB8AC3E}">
        <p14:creationId xmlns:p14="http://schemas.microsoft.com/office/powerpoint/2010/main" val="2619044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3" descr="bible sermon.jpg">
            <a:extLst>
              <a:ext uri="{FF2B5EF4-FFF2-40B4-BE49-F238E27FC236}">
                <a16:creationId xmlns:a16="http://schemas.microsoft.com/office/drawing/2014/main" id="{191E1BA7-6AF1-9EB0-5311-6214887D227F}"/>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8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6" name="TextBox 2">
            <a:extLst>
              <a:ext uri="{FF2B5EF4-FFF2-40B4-BE49-F238E27FC236}">
                <a16:creationId xmlns:a16="http://schemas.microsoft.com/office/drawing/2014/main" id="{7DC7B138-0004-F057-AF3E-3042D8B639AB}"/>
              </a:ext>
            </a:extLst>
          </p:cNvPr>
          <p:cNvSpPr txBox="1">
            <a:spLocks noChangeArrowheads="1"/>
          </p:cNvSpPr>
          <p:nvPr/>
        </p:nvSpPr>
        <p:spPr bwMode="auto">
          <a:xfrm>
            <a:off x="0" y="0"/>
            <a:ext cx="914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4000">
                <a:solidFill>
                  <a:srgbClr val="FFFFFF"/>
                </a:solidFill>
              </a:rPr>
              <a:t> </a:t>
            </a:r>
            <a:endParaRPr lang="en-US" altLang="en-US" sz="3200">
              <a:solidFill>
                <a:srgbClr val="FFFFFF"/>
              </a:solidFill>
            </a:endParaRPr>
          </a:p>
        </p:txBody>
      </p:sp>
      <p:sp>
        <p:nvSpPr>
          <p:cNvPr id="41987" name="TextBox 3">
            <a:extLst>
              <a:ext uri="{FF2B5EF4-FFF2-40B4-BE49-F238E27FC236}">
                <a16:creationId xmlns:a16="http://schemas.microsoft.com/office/drawing/2014/main" id="{748AC052-DD66-1C4D-7D54-0CB8ED82EC06}"/>
              </a:ext>
            </a:extLst>
          </p:cNvPr>
          <p:cNvSpPr txBox="1">
            <a:spLocks noChangeArrowheads="1"/>
          </p:cNvSpPr>
          <p:nvPr/>
        </p:nvSpPr>
        <p:spPr bwMode="auto">
          <a:xfrm>
            <a:off x="0" y="533400"/>
            <a:ext cx="91440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dirty="0">
                <a:solidFill>
                  <a:srgbClr val="404040"/>
                </a:solidFill>
                <a:latin typeface="Trebuchet MS" panose="020B0703020202090204" pitchFamily="34" charset="0"/>
              </a:rPr>
              <a:t> </a:t>
            </a:r>
          </a:p>
          <a:p>
            <a:pPr algn="ctr" eaLnBrk="1" hangingPunct="1"/>
            <a:endParaRPr lang="en-US" altLang="en-US" sz="3600" b="1" dirty="0">
              <a:solidFill>
                <a:srgbClr val="404040"/>
              </a:solidFill>
              <a:latin typeface="Trebuchet MS" panose="020B0703020202090204" pitchFamily="34" charset="0"/>
              <a:cs typeface="Arial" panose="020B0604020202020204" pitchFamily="34" charset="0"/>
            </a:endParaRPr>
          </a:p>
          <a:p>
            <a:pPr algn="ctr" eaLnBrk="1" hangingPunct="1"/>
            <a:endParaRPr lang="en-US" altLang="en-US" sz="3600" b="1" dirty="0">
              <a:solidFill>
                <a:srgbClr val="404040"/>
              </a:solidFill>
              <a:latin typeface="Trebuchet MS" panose="020B0703020202090204" pitchFamily="34" charset="0"/>
              <a:cs typeface="Arial" panose="020B0604020202020204" pitchFamily="34" charset="0"/>
            </a:endParaRPr>
          </a:p>
          <a:p>
            <a:pPr algn="ctr" eaLnBrk="1" hangingPunct="1"/>
            <a:r>
              <a:rPr lang="en-US" altLang="en-US" sz="3600" b="1" dirty="0">
                <a:solidFill>
                  <a:srgbClr val="404040"/>
                </a:solidFill>
                <a:latin typeface="Trebuchet MS" panose="020B0703020202090204" pitchFamily="34" charset="0"/>
                <a:cs typeface="Arial" panose="020B0604020202020204" pitchFamily="34" charset="0"/>
              </a:rPr>
              <a:t>The Message</a:t>
            </a:r>
            <a:endParaRPr lang="en-US" altLang="en-US" sz="3600" b="1"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4763" y="-1"/>
            <a:ext cx="9139237" cy="6883401"/>
          </a:xfrm>
        </p:spPr>
        <p:txBody>
          <a:bodyPr/>
          <a:lstStyle/>
          <a:p>
            <a:pPr algn="ctr" eaLnBrk="1" hangingPunct="1"/>
            <a:br>
              <a:rPr lang="en-US" b="1" dirty="0">
                <a:solidFill>
                  <a:srgbClr val="003399"/>
                </a:solidFill>
                <a:latin typeface="Trebuchet MS" charset="0"/>
              </a:rPr>
            </a:br>
            <a:r>
              <a:rPr lang="en-US" sz="4000" b="1" dirty="0">
                <a:solidFill>
                  <a:srgbClr val="003399"/>
                </a:solidFill>
              </a:rPr>
              <a:t>Sacrament of Communion</a:t>
            </a:r>
            <a:br>
              <a:rPr lang="en-US" b="1" dirty="0">
                <a:solidFill>
                  <a:srgbClr val="003399"/>
                </a:solidFill>
                <a:latin typeface="Trebuchet MS" charset="0"/>
              </a:rPr>
            </a:br>
            <a:br>
              <a:rPr lang="en-US" b="1" dirty="0">
                <a:solidFill>
                  <a:srgbClr val="003399"/>
                </a:solidFill>
                <a:latin typeface="Trebuchet MS" charset="0"/>
              </a:rPr>
            </a:br>
            <a:br>
              <a:rPr lang="en-US" b="1" dirty="0">
                <a:solidFill>
                  <a:srgbClr val="003399"/>
                </a:solidFill>
                <a:latin typeface="Trebuchet MS" charset="0"/>
              </a:rPr>
            </a:br>
            <a:br>
              <a:rPr lang="en-US" sz="3200" b="1" dirty="0">
                <a:solidFill>
                  <a:srgbClr val="003399"/>
                </a:solidFill>
                <a:latin typeface="Trebuchet MS" charset="0"/>
              </a:rPr>
            </a:br>
            <a:br>
              <a:rPr lang="en-US" sz="3200" dirty="0">
                <a:solidFill>
                  <a:srgbClr val="003399"/>
                </a:solidFill>
                <a:latin typeface="Trebuchet MS" charset="0"/>
              </a:rPr>
            </a:br>
            <a:br>
              <a:rPr lang="en-US" sz="3200" dirty="0">
                <a:solidFill>
                  <a:srgbClr val="003399"/>
                </a:solidFill>
                <a:latin typeface="Trebuchet MS" charset="0"/>
              </a:rPr>
            </a:br>
            <a:endParaRPr lang="en-US" sz="3200" b="1" dirty="0">
              <a:solidFill>
                <a:srgbClr val="003399"/>
              </a:solidFill>
              <a:latin typeface="Arial" charset="0"/>
              <a:cs typeface="Arial" charset="0"/>
            </a:endParaRPr>
          </a:p>
        </p:txBody>
      </p:sp>
      <p:pic>
        <p:nvPicPr>
          <p:cNvPr id="3993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00267" y="1676740"/>
            <a:ext cx="3943465" cy="35045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788435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2">
            <a:extLst>
              <a:ext uri="{FF2B5EF4-FFF2-40B4-BE49-F238E27FC236}">
                <a16:creationId xmlns:a16="http://schemas.microsoft.com/office/drawing/2014/main" id="{07FE401C-ADAD-96EA-FB09-6F5C2C7FBA65}"/>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5281D542-D554-38D1-9B34-1379A37BCD07}"/>
              </a:ext>
            </a:extLst>
          </p:cNvPr>
          <p:cNvSpPr>
            <a:spLocks noGrp="1"/>
          </p:cNvSpPr>
          <p:nvPr>
            <p:ph type="title"/>
          </p:nvPr>
        </p:nvSpPr>
        <p:spPr>
          <a:xfrm>
            <a:off x="381000" y="381000"/>
            <a:ext cx="80010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Hymn</a:t>
            </a:r>
            <a:br>
              <a:rPr lang="en-US" altLang="en-US" sz="4000" b="1" dirty="0">
                <a:solidFill>
                  <a:schemeClr val="accent2">
                    <a:lumMod val="50000"/>
                  </a:schemeClr>
                </a:solidFill>
                <a:cs typeface="Arial" panose="020B0604020202020204" pitchFamily="34" charset="0"/>
              </a:rPr>
            </a:br>
            <a:br>
              <a:rPr lang="en-US" altLang="en-US" sz="4000" b="1" dirty="0">
                <a:solidFill>
                  <a:schemeClr val="accent2">
                    <a:lumMod val="50000"/>
                  </a:schemeClr>
                </a:solidFill>
                <a:cs typeface="Arial" panose="020B0604020202020204" pitchFamily="34" charset="0"/>
              </a:rPr>
            </a:br>
            <a:br>
              <a:rPr lang="en-US" altLang="en-US" sz="3200" b="1" dirty="0">
                <a:solidFill>
                  <a:schemeClr val="accent2">
                    <a:lumMod val="50000"/>
                  </a:schemeClr>
                </a:solidFill>
                <a:cs typeface="Arial" panose="020B0604020202020204" pitchFamily="34" charset="0"/>
              </a:rPr>
            </a:br>
            <a:br>
              <a:rPr lang="en-US" altLang="en-US" sz="3200" b="1" dirty="0">
                <a:solidFill>
                  <a:schemeClr val="accent2">
                    <a:lumMod val="50000"/>
                  </a:schemeClr>
                </a:solidFill>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“Shine, Jesus, Shine”</a:t>
            </a:r>
            <a:br>
              <a:rPr lang="en-US" altLang="en-US" b="1" dirty="0">
                <a:solidFill>
                  <a:schemeClr val="accent2">
                    <a:lumMod val="50000"/>
                  </a:schemeClr>
                </a:solidFill>
                <a:latin typeface="+mn-lt"/>
                <a:cs typeface="Arial" panose="020B0604020202020204" pitchFamily="34" charset="0"/>
              </a:rPr>
            </a:br>
            <a:br>
              <a:rPr lang="en-US" altLang="en-US" b="1" dirty="0">
                <a:solidFill>
                  <a:schemeClr val="accent2">
                    <a:lumMod val="50000"/>
                  </a:schemeClr>
                </a:solidFill>
                <a:latin typeface="+mn-lt"/>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#431</a:t>
            </a: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b="1" dirty="0">
                <a:solidFill>
                  <a:srgbClr val="003399"/>
                </a:solidFill>
                <a:cs typeface="Arial" panose="020B0604020202020204" pitchFamily="34" charset="0"/>
              </a:rPr>
            </a:br>
            <a:endParaRPr lang="en-US" altLang="en-US" b="1" dirty="0">
              <a:solidFill>
                <a:srgbClr val="003399"/>
              </a:solidFill>
              <a:cs typeface="Arial" panose="020B0604020202020204" pitchFamily="34" charset="0"/>
            </a:endParaRPr>
          </a:p>
        </p:txBody>
      </p:sp>
      <p:sp>
        <p:nvSpPr>
          <p:cNvPr id="26627" name="TextBox 5">
            <a:extLst>
              <a:ext uri="{FF2B5EF4-FFF2-40B4-BE49-F238E27FC236}">
                <a16:creationId xmlns:a16="http://schemas.microsoft.com/office/drawing/2014/main" id="{2E866E0A-3B51-1D48-5378-11F117480FD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extLst>
      <p:ext uri="{BB962C8B-B14F-4D97-AF65-F5344CB8AC3E}">
        <p14:creationId xmlns:p14="http://schemas.microsoft.com/office/powerpoint/2010/main" val="2746799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Box 2">
            <a:extLst>
              <a:ext uri="{FF2B5EF4-FFF2-40B4-BE49-F238E27FC236}">
                <a16:creationId xmlns:a16="http://schemas.microsoft.com/office/drawing/2014/main" id="{FDBE2397-767D-B8F5-A84A-0703428CB742}"/>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F3672776-3257-8833-8980-05F2E10C9CED}"/>
              </a:ext>
            </a:extLst>
          </p:cNvPr>
          <p:cNvSpPr>
            <a:spLocks noGrp="1"/>
          </p:cNvSpPr>
          <p:nvPr>
            <p:ph type="title"/>
          </p:nvPr>
        </p:nvSpPr>
        <p:spPr>
          <a:xfrm>
            <a:off x="6782" y="2108200"/>
            <a:ext cx="8458200" cy="1320800"/>
          </a:xfrm>
        </p:spPr>
        <p:txBody>
          <a:bodyPr>
            <a:normAutofit fontScale="90000"/>
          </a:bodyPr>
          <a:lstStyle/>
          <a:p>
            <a:pPr algn="ctr" eaLnBrk="1" hangingPunct="1"/>
            <a:r>
              <a:rPr lang="en-US" altLang="en-US" sz="4400" b="1" dirty="0">
                <a:solidFill>
                  <a:schemeClr val="accent2">
                    <a:lumMod val="50000"/>
                  </a:schemeClr>
                </a:solidFill>
              </a:rPr>
              <a:t>The Greeting </a:t>
            </a:r>
            <a:br>
              <a:rPr lang="en-US" altLang="en-US" sz="4400" b="1" dirty="0">
                <a:solidFill>
                  <a:schemeClr val="accent2">
                    <a:lumMod val="50000"/>
                  </a:schemeClr>
                </a:solidFill>
              </a:rPr>
            </a:br>
            <a:r>
              <a:rPr lang="en-US" altLang="en-US" sz="4400" b="1" dirty="0">
                <a:solidFill>
                  <a:schemeClr val="accent2">
                    <a:lumMod val="50000"/>
                  </a:schemeClr>
                </a:solidFill>
              </a:rPr>
              <a:t>and </a:t>
            </a:r>
            <a:br>
              <a:rPr lang="en-US" altLang="en-US" sz="4400" b="1" dirty="0">
                <a:solidFill>
                  <a:schemeClr val="accent2">
                    <a:lumMod val="50000"/>
                  </a:schemeClr>
                </a:solidFill>
              </a:rPr>
            </a:br>
            <a:r>
              <a:rPr lang="en-US" altLang="en-US" sz="4400" b="1" dirty="0">
                <a:solidFill>
                  <a:schemeClr val="accent2">
                    <a:lumMod val="50000"/>
                  </a:schemeClr>
                </a:solidFill>
              </a:rPr>
              <a:t>Welcome with Announcements </a:t>
            </a:r>
            <a:br>
              <a:rPr lang="en-US" altLang="en-US" sz="4000" b="1" dirty="0">
                <a:solidFill>
                  <a:srgbClr val="560401"/>
                </a:solidFill>
                <a:latin typeface="Arial" panose="020B0604020202020204" pitchFamily="34" charset="0"/>
                <a:cs typeface="Arial" panose="020B0604020202020204" pitchFamily="34" charset="0"/>
              </a:rPr>
            </a:br>
            <a:br>
              <a:rPr lang="en-US" altLang="en-US" sz="4000" b="1" dirty="0">
                <a:solidFill>
                  <a:srgbClr val="560401"/>
                </a:solidFill>
                <a:latin typeface="Arial" panose="020B0604020202020204" pitchFamily="34" charset="0"/>
                <a:cs typeface="Arial" panose="020B0604020202020204" pitchFamily="34" charset="0"/>
              </a:rPr>
            </a:br>
            <a:endParaRPr lang="en-US" altLang="en-US" b="1" dirty="0">
              <a:solidFill>
                <a:srgbClr val="003399"/>
              </a:solidFill>
              <a:latin typeface="Arial" panose="020B0604020202020204" pitchFamily="34" charset="0"/>
              <a:cs typeface="Arial" panose="020B0604020202020204" pitchFamily="34" charset="0"/>
            </a:endParaRPr>
          </a:p>
        </p:txBody>
      </p:sp>
      <p:sp>
        <p:nvSpPr>
          <p:cNvPr id="20483" name="TextBox 5">
            <a:extLst>
              <a:ext uri="{FF2B5EF4-FFF2-40B4-BE49-F238E27FC236}">
                <a16:creationId xmlns:a16="http://schemas.microsoft.com/office/drawing/2014/main" id="{196CF9D5-55A7-BA6A-7123-4E5DD7F7DEC8}"/>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2">
            <a:extLst>
              <a:ext uri="{FF2B5EF4-FFF2-40B4-BE49-F238E27FC236}">
                <a16:creationId xmlns:a16="http://schemas.microsoft.com/office/drawing/2014/main" id="{07FE401C-ADAD-96EA-FB09-6F5C2C7FBA65}"/>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5281D542-D554-38D1-9B34-1379A37BCD07}"/>
              </a:ext>
            </a:extLst>
          </p:cNvPr>
          <p:cNvSpPr>
            <a:spLocks noGrp="1"/>
          </p:cNvSpPr>
          <p:nvPr>
            <p:ph type="title"/>
          </p:nvPr>
        </p:nvSpPr>
        <p:spPr>
          <a:xfrm>
            <a:off x="381000" y="381000"/>
            <a:ext cx="80010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Worship Song</a:t>
            </a:r>
            <a:br>
              <a:rPr lang="en-US" altLang="en-US" sz="4000" b="1" dirty="0">
                <a:solidFill>
                  <a:schemeClr val="accent2">
                    <a:lumMod val="50000"/>
                  </a:schemeClr>
                </a:solidFill>
                <a:cs typeface="Arial" panose="020B0604020202020204" pitchFamily="34" charset="0"/>
              </a:rPr>
            </a:br>
            <a:br>
              <a:rPr lang="en-US" altLang="en-US" sz="4000" b="1" dirty="0">
                <a:solidFill>
                  <a:schemeClr val="accent2">
                    <a:lumMod val="50000"/>
                  </a:schemeClr>
                </a:solidFill>
                <a:cs typeface="Arial" panose="020B0604020202020204" pitchFamily="34" charset="0"/>
              </a:rPr>
            </a:br>
            <a:br>
              <a:rPr lang="en-US" altLang="en-US" sz="3200" b="1" dirty="0">
                <a:solidFill>
                  <a:schemeClr val="accent2">
                    <a:lumMod val="50000"/>
                  </a:schemeClr>
                </a:solidFill>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“Hills and Valleys”  </a:t>
            </a:r>
            <a:br>
              <a:rPr lang="en-US" altLang="en-US" b="1" dirty="0">
                <a:solidFill>
                  <a:schemeClr val="accent2">
                    <a:lumMod val="50000"/>
                  </a:schemeClr>
                </a:solidFill>
                <a:latin typeface="+mn-lt"/>
                <a:cs typeface="Arial" panose="020B0604020202020204" pitchFamily="34" charset="0"/>
              </a:rPr>
            </a:br>
            <a:br>
              <a:rPr lang="en-US" altLang="en-US" b="1" dirty="0">
                <a:solidFill>
                  <a:schemeClr val="accent2">
                    <a:lumMod val="50000"/>
                  </a:schemeClr>
                </a:solidFill>
                <a:latin typeface="+mn-lt"/>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Video</a:t>
            </a:r>
            <a:br>
              <a:rPr lang="en-US" altLang="en-US" b="1" dirty="0">
                <a:solidFill>
                  <a:srgbClr val="003399"/>
                </a:solidFill>
                <a:latin typeface="+mn-lt"/>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b="1" dirty="0">
                <a:solidFill>
                  <a:srgbClr val="003399"/>
                </a:solidFill>
                <a:cs typeface="Arial" panose="020B0604020202020204" pitchFamily="34" charset="0"/>
              </a:rPr>
            </a:br>
            <a:endParaRPr lang="en-US" altLang="en-US" b="1" dirty="0">
              <a:solidFill>
                <a:srgbClr val="003399"/>
              </a:solidFill>
              <a:cs typeface="Arial" panose="020B0604020202020204" pitchFamily="34" charset="0"/>
            </a:endParaRPr>
          </a:p>
        </p:txBody>
      </p:sp>
      <p:sp>
        <p:nvSpPr>
          <p:cNvPr id="26627" name="TextBox 5">
            <a:extLst>
              <a:ext uri="{FF2B5EF4-FFF2-40B4-BE49-F238E27FC236}">
                <a16:creationId xmlns:a16="http://schemas.microsoft.com/office/drawing/2014/main" id="{2E866E0A-3B51-1D48-5378-11F117480FD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extLst>
      <p:ext uri="{BB962C8B-B14F-4D97-AF65-F5344CB8AC3E}">
        <p14:creationId xmlns:p14="http://schemas.microsoft.com/office/powerpoint/2010/main" val="3602088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2">
            <a:extLst>
              <a:ext uri="{FF2B5EF4-FFF2-40B4-BE49-F238E27FC236}">
                <a16:creationId xmlns:a16="http://schemas.microsoft.com/office/drawing/2014/main" id="{6B1F672A-4222-6F37-D1F1-651DBF4B44B6}"/>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F220A6D-85C8-5C44-112F-D0B5544FABAF}"/>
              </a:ext>
            </a:extLst>
          </p:cNvPr>
          <p:cNvSpPr>
            <a:spLocks noGrp="1"/>
          </p:cNvSpPr>
          <p:nvPr>
            <p:ph type="title"/>
          </p:nvPr>
        </p:nvSpPr>
        <p:spPr>
          <a:xfrm>
            <a:off x="-22225" y="0"/>
            <a:ext cx="8534400" cy="1320800"/>
          </a:xfrm>
        </p:spPr>
        <p:txBody>
          <a:bodyPr>
            <a:normAutofit fontScale="90000"/>
          </a:bodyPr>
          <a:lstStyle/>
          <a:p>
            <a:pPr algn="ctr" eaLnBrk="1" hangingPunct="1"/>
            <a:r>
              <a:rPr lang="en-US" altLang="en-US" sz="4400" b="1" dirty="0">
                <a:solidFill>
                  <a:schemeClr val="accent2">
                    <a:lumMod val="50000"/>
                  </a:schemeClr>
                </a:solidFill>
                <a:cs typeface="Arial" panose="020B0604020202020204" pitchFamily="34" charset="0"/>
              </a:rPr>
              <a:t>Call to Worship</a:t>
            </a:r>
            <a:br>
              <a:rPr lang="en-US" altLang="en-US" sz="4000" b="1" dirty="0">
                <a:solidFill>
                  <a:srgbClr val="003399"/>
                </a:solidFill>
                <a:latin typeface="Arial" panose="020B0604020202020204" pitchFamily="34" charset="0"/>
                <a:cs typeface="Arial" panose="020B0604020202020204" pitchFamily="34" charset="0"/>
              </a:rPr>
            </a:br>
            <a:br>
              <a:rPr lang="en-US" altLang="en-US" sz="1800" dirty="0">
                <a:solidFill>
                  <a:srgbClr val="003399"/>
                </a:solidFill>
              </a:rPr>
            </a:br>
            <a:br>
              <a:rPr lang="en-US" altLang="en-US" sz="3200" b="1" dirty="0">
                <a:solidFill>
                  <a:srgbClr val="560401"/>
                </a:solidFill>
                <a:latin typeface="Arial" panose="020B0604020202020204" pitchFamily="34" charset="0"/>
                <a:cs typeface="Arial" panose="020B0604020202020204" pitchFamily="34" charset="0"/>
              </a:rPr>
            </a:br>
            <a:br>
              <a:rPr lang="en-US" altLang="en-US" b="1" dirty="0">
                <a:solidFill>
                  <a:srgbClr val="003399"/>
                </a:solidFill>
                <a:latin typeface="Arial" panose="020B0604020202020204" pitchFamily="34" charset="0"/>
                <a:cs typeface="Arial" panose="020B0604020202020204" pitchFamily="34" charset="0"/>
              </a:rPr>
            </a:br>
            <a:endParaRPr lang="en-US" altLang="en-US" b="1" dirty="0">
              <a:solidFill>
                <a:srgbClr val="003399"/>
              </a:solidFill>
              <a:latin typeface="Arial" panose="020B0604020202020204" pitchFamily="34" charset="0"/>
              <a:cs typeface="Arial" panose="020B0604020202020204" pitchFamily="34" charset="0"/>
            </a:endParaRPr>
          </a:p>
        </p:txBody>
      </p:sp>
      <p:sp>
        <p:nvSpPr>
          <p:cNvPr id="22531" name="TextBox 5">
            <a:extLst>
              <a:ext uri="{FF2B5EF4-FFF2-40B4-BE49-F238E27FC236}">
                <a16:creationId xmlns:a16="http://schemas.microsoft.com/office/drawing/2014/main" id="{BFBF5C21-DF1F-EF56-0B2B-43D8AE34954E}"/>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D7AAAA56-78A8-8345-26A3-28AFF7DDED7B}"/>
              </a:ext>
            </a:extLst>
          </p:cNvPr>
          <p:cNvSpPr txBox="1"/>
          <p:nvPr/>
        </p:nvSpPr>
        <p:spPr>
          <a:xfrm>
            <a:off x="213157" y="762000"/>
            <a:ext cx="8305800" cy="4031873"/>
          </a:xfrm>
          <a:prstGeom prst="rect">
            <a:avLst/>
          </a:prstGeom>
          <a:noFill/>
        </p:spPr>
        <p:txBody>
          <a:bodyPr>
            <a:spAutoFit/>
          </a:bodyPr>
          <a:lstStyle/>
          <a:p>
            <a:pPr>
              <a:defRPr/>
            </a:pPr>
            <a:r>
              <a:rPr lang="en-US" altLang="en-US" sz="3200" dirty="0">
                <a:solidFill>
                  <a:schemeClr val="accent2">
                    <a:lumMod val="50000"/>
                  </a:schemeClr>
                </a:solidFill>
              </a:rPr>
              <a:t>Leader:  Despite how things may seem—God is good all the time</a:t>
            </a:r>
            <a:br>
              <a:rPr lang="en-US" altLang="en-US" sz="3200" dirty="0">
                <a:solidFill>
                  <a:schemeClr val="accent2">
                    <a:lumMod val="50000"/>
                  </a:schemeClr>
                </a:solidFill>
              </a:rPr>
            </a:br>
            <a:br>
              <a:rPr lang="en-US" altLang="en-US" sz="3200" dirty="0">
                <a:solidFill>
                  <a:schemeClr val="accent2">
                    <a:lumMod val="50000"/>
                  </a:schemeClr>
                </a:solidFill>
              </a:rPr>
            </a:br>
            <a:r>
              <a:rPr lang="en-US" altLang="en-US" sz="3200" b="1" dirty="0">
                <a:solidFill>
                  <a:schemeClr val="accent2">
                    <a:lumMod val="50000"/>
                  </a:schemeClr>
                </a:solidFill>
              </a:rPr>
              <a:t>People:  All the time—God is good</a:t>
            </a:r>
            <a:br>
              <a:rPr lang="en-US" altLang="en-US" sz="3200" dirty="0">
                <a:solidFill>
                  <a:schemeClr val="accent2">
                    <a:lumMod val="50000"/>
                  </a:schemeClr>
                </a:solidFill>
              </a:rPr>
            </a:br>
            <a:br>
              <a:rPr lang="en-US" altLang="en-US" sz="3200" dirty="0">
                <a:solidFill>
                  <a:schemeClr val="accent2">
                    <a:lumMod val="50000"/>
                  </a:schemeClr>
                </a:solidFill>
              </a:rPr>
            </a:br>
            <a:r>
              <a:rPr lang="en-US" altLang="en-US" sz="3200" dirty="0">
                <a:solidFill>
                  <a:schemeClr val="accent2">
                    <a:lumMod val="50000"/>
                  </a:schemeClr>
                </a:solidFill>
              </a:rPr>
              <a:t>Leader:  The Lord be with you</a:t>
            </a:r>
            <a:br>
              <a:rPr lang="en-US" altLang="en-US" sz="3200" dirty="0">
                <a:solidFill>
                  <a:schemeClr val="accent2">
                    <a:lumMod val="50000"/>
                  </a:schemeClr>
                </a:solidFill>
              </a:rPr>
            </a:br>
            <a:br>
              <a:rPr lang="en-US" altLang="en-US" sz="3200" dirty="0">
                <a:solidFill>
                  <a:schemeClr val="accent2">
                    <a:lumMod val="50000"/>
                  </a:schemeClr>
                </a:solidFill>
              </a:rPr>
            </a:br>
            <a:r>
              <a:rPr lang="en-US" altLang="en-US" sz="3200" b="1" dirty="0">
                <a:solidFill>
                  <a:schemeClr val="accent2">
                    <a:lumMod val="50000"/>
                  </a:schemeClr>
                </a:solidFill>
              </a:rPr>
              <a:t>People:  Also with you</a:t>
            </a:r>
            <a:endParaRPr lang="en-US" sz="3200" dirty="0">
              <a:solidFill>
                <a:schemeClr val="accent2">
                  <a:lumMod val="50000"/>
                </a:schemeClr>
              </a:solidFill>
              <a:latin typeface="+mn-lt"/>
              <a:ea typeface="MS PGothic" charset="0"/>
              <a:cs typeface="MS PGothic"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Box 2">
            <a:extLst>
              <a:ext uri="{FF2B5EF4-FFF2-40B4-BE49-F238E27FC236}">
                <a16:creationId xmlns:a16="http://schemas.microsoft.com/office/drawing/2014/main" id="{E243F547-0983-16C5-98DD-264477FBD497}"/>
              </a:ext>
            </a:extLst>
          </p:cNvPr>
          <p:cNvSpPr txBox="1">
            <a:spLocks noChangeArrowheads="1"/>
          </p:cNvSpPr>
          <p:nvPr/>
        </p:nvSpPr>
        <p:spPr bwMode="auto">
          <a:xfrm>
            <a:off x="-152400" y="2232024"/>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9BB40B8-43BF-C916-3DA7-C93FA6383F0A}"/>
              </a:ext>
            </a:extLst>
          </p:cNvPr>
          <p:cNvSpPr>
            <a:spLocks noGrp="1"/>
          </p:cNvSpPr>
          <p:nvPr>
            <p:ph type="title"/>
          </p:nvPr>
        </p:nvSpPr>
        <p:spPr>
          <a:xfrm>
            <a:off x="609600" y="381000"/>
            <a:ext cx="78486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Hymn</a:t>
            </a: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r>
              <a:rPr lang="en-US" altLang="en-US" b="1" dirty="0">
                <a:solidFill>
                  <a:schemeClr val="accent2">
                    <a:lumMod val="50000"/>
                  </a:schemeClr>
                </a:solidFill>
                <a:cs typeface="Arial" panose="020B0604020202020204" pitchFamily="34" charset="0"/>
              </a:rPr>
              <a:t> “Open My Eyes That I May See”</a:t>
            </a:r>
            <a:br>
              <a:rPr lang="en-US" altLang="en-US" b="1" dirty="0">
                <a:solidFill>
                  <a:schemeClr val="accent2">
                    <a:lumMod val="50000"/>
                  </a:schemeClr>
                </a:solidFill>
                <a:cs typeface="Arial" panose="020B0604020202020204" pitchFamily="34" charset="0"/>
              </a:rPr>
            </a:br>
            <a:br>
              <a:rPr lang="en-US" altLang="en-US" b="1" dirty="0">
                <a:solidFill>
                  <a:schemeClr val="accent2">
                    <a:lumMod val="50000"/>
                  </a:schemeClr>
                </a:solidFill>
                <a:cs typeface="Arial" panose="020B0604020202020204" pitchFamily="34" charset="0"/>
              </a:rPr>
            </a:br>
            <a:r>
              <a:rPr lang="en-US" altLang="en-US" b="1" dirty="0">
                <a:solidFill>
                  <a:schemeClr val="accent2">
                    <a:lumMod val="50000"/>
                  </a:schemeClr>
                </a:solidFill>
                <a:cs typeface="Arial" panose="020B0604020202020204" pitchFamily="34" charset="0"/>
              </a:rPr>
              <a:t>#563</a:t>
            </a:r>
            <a:br>
              <a:rPr lang="en-US" altLang="en-US" sz="3200" b="1" dirty="0">
                <a:solidFill>
                  <a:srgbClr val="560401"/>
                </a:solidFill>
                <a:cs typeface="Arial" panose="020B0604020202020204" pitchFamily="34" charset="0"/>
              </a:rPr>
            </a:br>
            <a:br>
              <a:rPr lang="en-US" altLang="en-US" sz="3200" b="1" dirty="0">
                <a:solidFill>
                  <a:srgbClr val="003399"/>
                </a:solidFill>
                <a:cs typeface="Arial" panose="020B0604020202020204" pitchFamily="34" charset="0"/>
              </a:rPr>
            </a:br>
            <a:endParaRPr lang="en-US" altLang="en-US" sz="3200" b="1" dirty="0">
              <a:solidFill>
                <a:srgbClr val="003399"/>
              </a:solidFill>
              <a:cs typeface="Arial" panose="020B0604020202020204" pitchFamily="34" charset="0"/>
            </a:endParaRPr>
          </a:p>
        </p:txBody>
      </p:sp>
      <p:sp>
        <p:nvSpPr>
          <p:cNvPr id="28675" name="TextBox 5">
            <a:extLst>
              <a:ext uri="{FF2B5EF4-FFF2-40B4-BE49-F238E27FC236}">
                <a16:creationId xmlns:a16="http://schemas.microsoft.com/office/drawing/2014/main" id="{F2FDFDEF-B9DE-2009-E57F-14BB1E04A69A}"/>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2">
            <a:extLst>
              <a:ext uri="{FF2B5EF4-FFF2-40B4-BE49-F238E27FC236}">
                <a16:creationId xmlns:a16="http://schemas.microsoft.com/office/drawing/2014/main" id="{2B88D3E0-DF99-92CC-B48A-8F30F2D8B3A8}"/>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E495F5B-2F2D-5FFA-C86B-EEB9FB7B17DA}"/>
              </a:ext>
            </a:extLst>
          </p:cNvPr>
          <p:cNvSpPr>
            <a:spLocks noGrp="1"/>
          </p:cNvSpPr>
          <p:nvPr>
            <p:ph type="title"/>
          </p:nvPr>
        </p:nvSpPr>
        <p:spPr>
          <a:xfrm>
            <a:off x="-22225" y="0"/>
            <a:ext cx="8991600" cy="839788"/>
          </a:xfrm>
        </p:spPr>
        <p:txBody>
          <a:bodyPr>
            <a:normAutofit fontScale="90000"/>
          </a:bodyPr>
          <a:lstStyle/>
          <a:p>
            <a:pPr algn="ctr" eaLnBrk="1" hangingPunct="1">
              <a:lnSpc>
                <a:spcPct val="70000"/>
              </a:lnSpc>
            </a:pP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b="1">
                <a:solidFill>
                  <a:srgbClr val="003399"/>
                </a:solidFill>
                <a:cs typeface="Arial" panose="020B0604020202020204" pitchFamily="34" charset="0"/>
              </a:rPr>
            </a:br>
            <a:endParaRPr lang="en-US" altLang="en-US" b="1">
              <a:solidFill>
                <a:srgbClr val="003399"/>
              </a:solidFill>
              <a:cs typeface="Arial" panose="020B0604020202020204" pitchFamily="34" charset="0"/>
            </a:endParaRPr>
          </a:p>
        </p:txBody>
      </p:sp>
      <p:sp>
        <p:nvSpPr>
          <p:cNvPr id="24579" name="TextBox 5">
            <a:extLst>
              <a:ext uri="{FF2B5EF4-FFF2-40B4-BE49-F238E27FC236}">
                <a16:creationId xmlns:a16="http://schemas.microsoft.com/office/drawing/2014/main" id="{45B90444-2DA0-A96C-B9FD-E632D4EC0C4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32506530-7113-472C-BA58-66C282C63B39}"/>
              </a:ext>
            </a:extLst>
          </p:cNvPr>
          <p:cNvSpPr txBox="1"/>
          <p:nvPr/>
        </p:nvSpPr>
        <p:spPr>
          <a:xfrm>
            <a:off x="0" y="0"/>
            <a:ext cx="8701088" cy="1692771"/>
          </a:xfrm>
          <a:prstGeom prst="rect">
            <a:avLst/>
          </a:prstGeom>
          <a:noFill/>
        </p:spPr>
        <p:txBody>
          <a:bodyPr>
            <a:spAutoFit/>
          </a:bodyPr>
          <a:lstStyle/>
          <a:p>
            <a:pPr algn="ctr">
              <a:defRPr/>
            </a:pPr>
            <a:r>
              <a:rPr lang="en-US" sz="4000" b="1" dirty="0">
                <a:solidFill>
                  <a:schemeClr val="accent2">
                    <a:lumMod val="50000"/>
                  </a:schemeClr>
                </a:solidFill>
                <a:latin typeface="+mj-lt"/>
                <a:ea typeface="MS PGothic" charset="0"/>
                <a:cs typeface="MS PGothic" charset="0"/>
              </a:rPr>
              <a:t>Unison Prayer of Confession </a:t>
            </a:r>
          </a:p>
          <a:p>
            <a:pPr algn="ctr">
              <a:defRPr/>
            </a:pPr>
            <a:endParaRPr lang="en-US" sz="4000" b="1" dirty="0">
              <a:solidFill>
                <a:srgbClr val="560401"/>
              </a:solidFill>
              <a:latin typeface="+mj-lt"/>
              <a:ea typeface="MS PGothic" charset="0"/>
              <a:cs typeface="MS PGothic" charset="0"/>
            </a:endParaRPr>
          </a:p>
          <a:p>
            <a:pPr algn="ctr">
              <a:defRPr/>
            </a:pPr>
            <a:r>
              <a:rPr lang="en-US" b="1" dirty="0">
                <a:solidFill>
                  <a:srgbClr val="800000"/>
                </a:solidFill>
                <a:latin typeface="+mj-lt"/>
                <a:ea typeface="MS PGothic" charset="0"/>
                <a:cs typeface="MS PGothic" charset="0"/>
              </a:rPr>
              <a:t> </a:t>
            </a:r>
          </a:p>
        </p:txBody>
      </p:sp>
      <p:sp>
        <p:nvSpPr>
          <p:cNvPr id="3" name="TextBox 2">
            <a:extLst>
              <a:ext uri="{FF2B5EF4-FFF2-40B4-BE49-F238E27FC236}">
                <a16:creationId xmlns:a16="http://schemas.microsoft.com/office/drawing/2014/main" id="{68B8DCC0-5D09-92C4-3B6C-2390F3E61899}"/>
              </a:ext>
            </a:extLst>
          </p:cNvPr>
          <p:cNvSpPr txBox="1"/>
          <p:nvPr/>
        </p:nvSpPr>
        <p:spPr>
          <a:xfrm>
            <a:off x="415203" y="685800"/>
            <a:ext cx="8077200" cy="6001643"/>
          </a:xfrm>
          <a:prstGeom prst="rect">
            <a:avLst/>
          </a:prstGeom>
          <a:noFill/>
        </p:spPr>
        <p:txBody>
          <a:bodyPr>
            <a:spAutoFit/>
          </a:bodyPr>
          <a:lstStyle/>
          <a:p>
            <a:endParaRPr lang="en-US" altLang="en-US" sz="3200" b="1" dirty="0">
              <a:solidFill>
                <a:schemeClr val="accent2">
                  <a:lumMod val="50000"/>
                </a:schemeClr>
              </a:solidFill>
              <a:latin typeface="Trebuchet MS" panose="020B0703020202090204" pitchFamily="34"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bring light and Your light shines in the darkness!</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for choosing darkness instead of Your Light.</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 </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bring love and Your love rises above hatred!</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for choosing hatred instead of Your love.</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 </a:t>
            </a:r>
            <a:endParaRPr lang="en-US" sz="3200" dirty="0">
              <a:solidFill>
                <a:schemeClr val="accent2">
                  <a:lumMod val="50000"/>
                </a:schemeClr>
              </a:solidFill>
              <a:effectLst/>
              <a:latin typeface="+mn-lt"/>
              <a:ea typeface="Times New Roman" panose="02020603050405020304" pitchFamily="18" charset="0"/>
            </a:endParaRPr>
          </a:p>
          <a:p>
            <a:endParaRPr lang="en-US" sz="3200" dirty="0">
              <a:solidFill>
                <a:srgbClr val="003399"/>
              </a:solidFill>
              <a:latin typeface="+mn-lt"/>
              <a:ea typeface="MS PGothic" charset="0"/>
              <a:cs typeface="MS PGothic"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2">
            <a:extLst>
              <a:ext uri="{FF2B5EF4-FFF2-40B4-BE49-F238E27FC236}">
                <a16:creationId xmlns:a16="http://schemas.microsoft.com/office/drawing/2014/main" id="{2B88D3E0-DF99-92CC-B48A-8F30F2D8B3A8}"/>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E495F5B-2F2D-5FFA-C86B-EEB9FB7B17DA}"/>
              </a:ext>
            </a:extLst>
          </p:cNvPr>
          <p:cNvSpPr>
            <a:spLocks noGrp="1"/>
          </p:cNvSpPr>
          <p:nvPr>
            <p:ph type="title"/>
          </p:nvPr>
        </p:nvSpPr>
        <p:spPr>
          <a:xfrm>
            <a:off x="-22225" y="0"/>
            <a:ext cx="8991600" cy="839788"/>
          </a:xfrm>
        </p:spPr>
        <p:txBody>
          <a:bodyPr>
            <a:normAutofit fontScale="90000"/>
          </a:bodyPr>
          <a:lstStyle/>
          <a:p>
            <a:pPr algn="ctr" eaLnBrk="1" hangingPunct="1">
              <a:lnSpc>
                <a:spcPct val="70000"/>
              </a:lnSpc>
            </a:pP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b="1">
                <a:solidFill>
                  <a:srgbClr val="003399"/>
                </a:solidFill>
                <a:cs typeface="Arial" panose="020B0604020202020204" pitchFamily="34" charset="0"/>
              </a:rPr>
            </a:br>
            <a:endParaRPr lang="en-US" altLang="en-US" b="1">
              <a:solidFill>
                <a:srgbClr val="003399"/>
              </a:solidFill>
              <a:cs typeface="Arial" panose="020B0604020202020204" pitchFamily="34" charset="0"/>
            </a:endParaRPr>
          </a:p>
        </p:txBody>
      </p:sp>
      <p:sp>
        <p:nvSpPr>
          <p:cNvPr id="24579" name="TextBox 5">
            <a:extLst>
              <a:ext uri="{FF2B5EF4-FFF2-40B4-BE49-F238E27FC236}">
                <a16:creationId xmlns:a16="http://schemas.microsoft.com/office/drawing/2014/main" id="{45B90444-2DA0-A96C-B9FD-E632D4EC0C4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32506530-7113-472C-BA58-66C282C63B39}"/>
              </a:ext>
            </a:extLst>
          </p:cNvPr>
          <p:cNvSpPr txBox="1"/>
          <p:nvPr/>
        </p:nvSpPr>
        <p:spPr>
          <a:xfrm>
            <a:off x="0" y="0"/>
            <a:ext cx="8701088" cy="1692771"/>
          </a:xfrm>
          <a:prstGeom prst="rect">
            <a:avLst/>
          </a:prstGeom>
          <a:noFill/>
        </p:spPr>
        <p:txBody>
          <a:bodyPr>
            <a:spAutoFit/>
          </a:bodyPr>
          <a:lstStyle/>
          <a:p>
            <a:pPr algn="ctr">
              <a:defRPr/>
            </a:pPr>
            <a:r>
              <a:rPr lang="en-US" sz="4000" b="1" dirty="0">
                <a:solidFill>
                  <a:schemeClr val="accent2">
                    <a:lumMod val="50000"/>
                  </a:schemeClr>
                </a:solidFill>
                <a:latin typeface="+mj-lt"/>
                <a:ea typeface="MS PGothic" charset="0"/>
                <a:cs typeface="MS PGothic" charset="0"/>
              </a:rPr>
              <a:t>Unison Prayer of Confession </a:t>
            </a:r>
          </a:p>
          <a:p>
            <a:pPr algn="ctr">
              <a:defRPr/>
            </a:pPr>
            <a:endParaRPr lang="en-US" sz="4000" b="1" dirty="0">
              <a:solidFill>
                <a:srgbClr val="560401"/>
              </a:solidFill>
              <a:latin typeface="+mj-lt"/>
              <a:ea typeface="MS PGothic" charset="0"/>
              <a:cs typeface="MS PGothic" charset="0"/>
            </a:endParaRPr>
          </a:p>
          <a:p>
            <a:pPr algn="ctr">
              <a:defRPr/>
            </a:pPr>
            <a:r>
              <a:rPr lang="en-US" b="1" dirty="0">
                <a:solidFill>
                  <a:srgbClr val="800000"/>
                </a:solidFill>
                <a:latin typeface="+mj-lt"/>
                <a:ea typeface="MS PGothic" charset="0"/>
                <a:cs typeface="MS PGothic" charset="0"/>
              </a:rPr>
              <a:t> </a:t>
            </a:r>
          </a:p>
        </p:txBody>
      </p:sp>
      <p:sp>
        <p:nvSpPr>
          <p:cNvPr id="3" name="TextBox 2">
            <a:extLst>
              <a:ext uri="{FF2B5EF4-FFF2-40B4-BE49-F238E27FC236}">
                <a16:creationId xmlns:a16="http://schemas.microsoft.com/office/drawing/2014/main" id="{68B8DCC0-5D09-92C4-3B6C-2390F3E61899}"/>
              </a:ext>
            </a:extLst>
          </p:cNvPr>
          <p:cNvSpPr txBox="1"/>
          <p:nvPr/>
        </p:nvSpPr>
        <p:spPr>
          <a:xfrm>
            <a:off x="434975" y="765176"/>
            <a:ext cx="8077200" cy="5786199"/>
          </a:xfrm>
          <a:prstGeom prst="rect">
            <a:avLst/>
          </a:prstGeom>
          <a:noFill/>
        </p:spPr>
        <p:txBody>
          <a:bodyPr>
            <a:spAutoFit/>
          </a:bodyPr>
          <a:lstStyle/>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bring life and Your life conquers death!</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for choosing death instead of Your life.</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 </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call those who were against You, Your friends!</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treating your friends as our enemies.</a:t>
            </a:r>
          </a:p>
          <a:p>
            <a:pPr marL="0" marR="0">
              <a:spcBef>
                <a:spcPts val="0"/>
              </a:spcBef>
              <a:spcAft>
                <a:spcPts val="0"/>
              </a:spcAft>
            </a:pPr>
            <a:r>
              <a:rPr lang="en-US" sz="1800" b="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a:defRPr/>
            </a:pPr>
            <a:endParaRPr lang="en-US" sz="3200" b="1" dirty="0">
              <a:solidFill>
                <a:schemeClr val="accent2">
                  <a:lumMod val="50000"/>
                </a:schemeClr>
              </a:solidFill>
              <a:latin typeface="+mj-lt"/>
              <a:ea typeface="MS PGothic" charset="0"/>
              <a:cs typeface="MS PGothic" charset="0"/>
            </a:endParaRPr>
          </a:p>
          <a:p>
            <a:pPr>
              <a:defRPr/>
            </a:pPr>
            <a:endParaRPr lang="en-US" sz="3200" dirty="0">
              <a:solidFill>
                <a:srgbClr val="003399"/>
              </a:solidFill>
              <a:latin typeface="+mn-lt"/>
              <a:ea typeface="MS PGothic" charset="0"/>
              <a:cs typeface="MS PGothic" charset="0"/>
            </a:endParaRPr>
          </a:p>
        </p:txBody>
      </p:sp>
    </p:spTree>
    <p:extLst>
      <p:ext uri="{BB962C8B-B14F-4D97-AF65-F5344CB8AC3E}">
        <p14:creationId xmlns:p14="http://schemas.microsoft.com/office/powerpoint/2010/main" val="1624199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2">
            <a:extLst>
              <a:ext uri="{FF2B5EF4-FFF2-40B4-BE49-F238E27FC236}">
                <a16:creationId xmlns:a16="http://schemas.microsoft.com/office/drawing/2014/main" id="{2B88D3E0-DF99-92CC-B48A-8F30F2D8B3A8}"/>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E495F5B-2F2D-5FFA-C86B-EEB9FB7B17DA}"/>
              </a:ext>
            </a:extLst>
          </p:cNvPr>
          <p:cNvSpPr>
            <a:spLocks noGrp="1"/>
          </p:cNvSpPr>
          <p:nvPr>
            <p:ph type="title"/>
          </p:nvPr>
        </p:nvSpPr>
        <p:spPr>
          <a:xfrm>
            <a:off x="-22225" y="0"/>
            <a:ext cx="8991600" cy="839788"/>
          </a:xfrm>
        </p:spPr>
        <p:txBody>
          <a:bodyPr>
            <a:normAutofit fontScale="90000"/>
          </a:bodyPr>
          <a:lstStyle/>
          <a:p>
            <a:pPr algn="ctr" eaLnBrk="1" hangingPunct="1">
              <a:lnSpc>
                <a:spcPct val="70000"/>
              </a:lnSpc>
            </a:pP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b="1">
                <a:solidFill>
                  <a:srgbClr val="003399"/>
                </a:solidFill>
                <a:cs typeface="Arial" panose="020B0604020202020204" pitchFamily="34" charset="0"/>
              </a:rPr>
            </a:br>
            <a:endParaRPr lang="en-US" altLang="en-US" b="1">
              <a:solidFill>
                <a:srgbClr val="003399"/>
              </a:solidFill>
              <a:cs typeface="Arial" panose="020B0604020202020204" pitchFamily="34" charset="0"/>
            </a:endParaRPr>
          </a:p>
        </p:txBody>
      </p:sp>
      <p:sp>
        <p:nvSpPr>
          <p:cNvPr id="24579" name="TextBox 5">
            <a:extLst>
              <a:ext uri="{FF2B5EF4-FFF2-40B4-BE49-F238E27FC236}">
                <a16:creationId xmlns:a16="http://schemas.microsoft.com/office/drawing/2014/main" id="{45B90444-2DA0-A96C-B9FD-E632D4EC0C4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32506530-7113-472C-BA58-66C282C63B39}"/>
              </a:ext>
            </a:extLst>
          </p:cNvPr>
          <p:cNvSpPr txBox="1"/>
          <p:nvPr/>
        </p:nvSpPr>
        <p:spPr>
          <a:xfrm>
            <a:off x="0" y="0"/>
            <a:ext cx="8701088" cy="1692771"/>
          </a:xfrm>
          <a:prstGeom prst="rect">
            <a:avLst/>
          </a:prstGeom>
          <a:noFill/>
        </p:spPr>
        <p:txBody>
          <a:bodyPr>
            <a:spAutoFit/>
          </a:bodyPr>
          <a:lstStyle/>
          <a:p>
            <a:pPr algn="ctr">
              <a:defRPr/>
            </a:pPr>
            <a:r>
              <a:rPr lang="en-US" sz="4000" b="1" dirty="0">
                <a:solidFill>
                  <a:schemeClr val="accent2">
                    <a:lumMod val="50000"/>
                  </a:schemeClr>
                </a:solidFill>
                <a:latin typeface="+mj-lt"/>
                <a:ea typeface="MS PGothic" charset="0"/>
                <a:cs typeface="MS PGothic" charset="0"/>
              </a:rPr>
              <a:t>Unison Prayer of Confession </a:t>
            </a:r>
          </a:p>
          <a:p>
            <a:pPr algn="ctr">
              <a:defRPr/>
            </a:pPr>
            <a:endParaRPr lang="en-US" sz="4000" b="1" dirty="0">
              <a:solidFill>
                <a:srgbClr val="560401"/>
              </a:solidFill>
              <a:latin typeface="+mj-lt"/>
              <a:ea typeface="MS PGothic" charset="0"/>
              <a:cs typeface="MS PGothic" charset="0"/>
            </a:endParaRPr>
          </a:p>
          <a:p>
            <a:pPr algn="ctr">
              <a:defRPr/>
            </a:pPr>
            <a:r>
              <a:rPr lang="en-US" b="1" dirty="0">
                <a:solidFill>
                  <a:srgbClr val="800000"/>
                </a:solidFill>
                <a:latin typeface="+mj-lt"/>
                <a:ea typeface="MS PGothic" charset="0"/>
                <a:cs typeface="MS PGothic" charset="0"/>
              </a:rPr>
              <a:t> </a:t>
            </a:r>
          </a:p>
        </p:txBody>
      </p:sp>
      <p:sp>
        <p:nvSpPr>
          <p:cNvPr id="3" name="TextBox 2">
            <a:extLst>
              <a:ext uri="{FF2B5EF4-FFF2-40B4-BE49-F238E27FC236}">
                <a16:creationId xmlns:a16="http://schemas.microsoft.com/office/drawing/2014/main" id="{68B8DCC0-5D09-92C4-3B6C-2390F3E61899}"/>
              </a:ext>
            </a:extLst>
          </p:cNvPr>
          <p:cNvSpPr txBox="1"/>
          <p:nvPr/>
        </p:nvSpPr>
        <p:spPr>
          <a:xfrm>
            <a:off x="434975" y="765176"/>
            <a:ext cx="8077200" cy="4524315"/>
          </a:xfrm>
          <a:prstGeom prst="rect">
            <a:avLst/>
          </a:prstGeom>
          <a:noFill/>
        </p:spPr>
        <p:txBody>
          <a:bodyPr>
            <a:spAutoFit/>
          </a:bodyPr>
          <a:lstStyle/>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establish the Kingdom of God on earth as it is in heaven!</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for being more in love with the ways of the earth instead of the ways of heaven.</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 </a:t>
            </a:r>
            <a:endParaRPr lang="en-US" sz="3200" dirty="0">
              <a:solidFill>
                <a:schemeClr val="accent2">
                  <a:lumMod val="50000"/>
                </a:schemeClr>
              </a:solidFill>
              <a:effectLst/>
              <a:latin typeface="+mn-lt"/>
              <a:ea typeface="Times New Roman" panose="02020603050405020304" pitchFamily="18" charset="0"/>
            </a:endParaRPr>
          </a:p>
          <a:p>
            <a:pPr>
              <a:defRPr/>
            </a:pPr>
            <a:endParaRPr lang="en-US" sz="3200" b="1" dirty="0">
              <a:solidFill>
                <a:schemeClr val="accent2">
                  <a:lumMod val="50000"/>
                </a:schemeClr>
              </a:solidFill>
              <a:latin typeface="+mj-lt"/>
              <a:ea typeface="MS PGothic" charset="0"/>
              <a:cs typeface="MS PGothic" charset="0"/>
            </a:endParaRPr>
          </a:p>
          <a:p>
            <a:pPr>
              <a:defRPr/>
            </a:pPr>
            <a:r>
              <a:rPr lang="en-US" sz="3200" dirty="0">
                <a:solidFill>
                  <a:schemeClr val="accent2">
                    <a:lumMod val="50000"/>
                  </a:schemeClr>
                </a:solidFill>
                <a:latin typeface="+mj-lt"/>
                <a:ea typeface="MS PGothic" charset="0"/>
                <a:cs typeface="MS PGothic" charset="0"/>
              </a:rPr>
              <a:t>Time of silence</a:t>
            </a:r>
          </a:p>
          <a:p>
            <a:pPr>
              <a:defRPr/>
            </a:pPr>
            <a:endParaRPr lang="en-US" sz="3200" dirty="0">
              <a:solidFill>
                <a:srgbClr val="003399"/>
              </a:solidFill>
              <a:latin typeface="+mn-lt"/>
              <a:ea typeface="MS PGothic" charset="0"/>
              <a:cs typeface="MS PGothic" charset="0"/>
            </a:endParaRPr>
          </a:p>
        </p:txBody>
      </p:sp>
    </p:spTree>
    <p:extLst>
      <p:ext uri="{BB962C8B-B14F-4D97-AF65-F5344CB8AC3E}">
        <p14:creationId xmlns:p14="http://schemas.microsoft.com/office/powerpoint/2010/main" val="569010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2">
            <a:extLst>
              <a:ext uri="{FF2B5EF4-FFF2-40B4-BE49-F238E27FC236}">
                <a16:creationId xmlns:a16="http://schemas.microsoft.com/office/drawing/2014/main" id="{6B1F672A-4222-6F37-D1F1-651DBF4B44B6}"/>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F220A6D-85C8-5C44-112F-D0B5544FABAF}"/>
              </a:ext>
            </a:extLst>
          </p:cNvPr>
          <p:cNvSpPr>
            <a:spLocks noGrp="1"/>
          </p:cNvSpPr>
          <p:nvPr>
            <p:ph type="title"/>
          </p:nvPr>
        </p:nvSpPr>
        <p:spPr>
          <a:xfrm>
            <a:off x="-17526" y="147430"/>
            <a:ext cx="8534400" cy="1320800"/>
          </a:xfrm>
        </p:spPr>
        <p:txBody>
          <a:bodyPr>
            <a:normAutofit fontScale="90000"/>
          </a:bodyPr>
          <a:lstStyle/>
          <a:p>
            <a:pPr algn="ctr" eaLnBrk="1" hangingPunct="1"/>
            <a:r>
              <a:rPr lang="en-US" altLang="en-US" sz="4400" b="1" dirty="0">
                <a:solidFill>
                  <a:schemeClr val="accent2">
                    <a:lumMod val="50000"/>
                  </a:schemeClr>
                </a:solidFill>
                <a:cs typeface="Arial" panose="020B0604020202020204" pitchFamily="34" charset="0"/>
              </a:rPr>
              <a:t>Unison Prayer</a:t>
            </a:r>
            <a:br>
              <a:rPr lang="en-US" altLang="en-US" sz="4000" b="1" dirty="0">
                <a:solidFill>
                  <a:srgbClr val="003399"/>
                </a:solidFill>
                <a:latin typeface="Arial" panose="020B0604020202020204" pitchFamily="34" charset="0"/>
                <a:cs typeface="Arial" panose="020B0604020202020204" pitchFamily="34" charset="0"/>
              </a:rPr>
            </a:br>
            <a:br>
              <a:rPr lang="en-US" altLang="en-US" sz="1800" dirty="0">
                <a:solidFill>
                  <a:srgbClr val="003399"/>
                </a:solidFill>
              </a:rPr>
            </a:br>
            <a:br>
              <a:rPr lang="en-US" altLang="en-US" sz="3200" b="1" dirty="0">
                <a:solidFill>
                  <a:srgbClr val="560401"/>
                </a:solidFill>
                <a:latin typeface="Arial" panose="020B0604020202020204" pitchFamily="34" charset="0"/>
                <a:cs typeface="Arial" panose="020B0604020202020204" pitchFamily="34" charset="0"/>
              </a:rPr>
            </a:br>
            <a:br>
              <a:rPr lang="en-US" altLang="en-US" b="1" dirty="0">
                <a:solidFill>
                  <a:srgbClr val="003399"/>
                </a:solidFill>
                <a:latin typeface="Arial" panose="020B0604020202020204" pitchFamily="34" charset="0"/>
                <a:cs typeface="Arial" panose="020B0604020202020204" pitchFamily="34" charset="0"/>
              </a:rPr>
            </a:br>
            <a:endParaRPr lang="en-US" altLang="en-US" b="1" dirty="0">
              <a:solidFill>
                <a:srgbClr val="003399"/>
              </a:solidFill>
              <a:latin typeface="Arial" panose="020B0604020202020204" pitchFamily="34" charset="0"/>
              <a:cs typeface="Arial" panose="020B0604020202020204" pitchFamily="34" charset="0"/>
            </a:endParaRPr>
          </a:p>
        </p:txBody>
      </p:sp>
      <p:sp>
        <p:nvSpPr>
          <p:cNvPr id="22531" name="TextBox 5">
            <a:extLst>
              <a:ext uri="{FF2B5EF4-FFF2-40B4-BE49-F238E27FC236}">
                <a16:creationId xmlns:a16="http://schemas.microsoft.com/office/drawing/2014/main" id="{BFBF5C21-DF1F-EF56-0B2B-43D8AE34954E}"/>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D7AAAA56-78A8-8345-26A3-28AFF7DDED7B}"/>
              </a:ext>
            </a:extLst>
          </p:cNvPr>
          <p:cNvSpPr txBox="1"/>
          <p:nvPr/>
        </p:nvSpPr>
        <p:spPr>
          <a:xfrm>
            <a:off x="322262" y="1320800"/>
            <a:ext cx="8305800" cy="3539430"/>
          </a:xfrm>
          <a:prstGeom prst="rect">
            <a:avLst/>
          </a:prstGeom>
          <a:noFill/>
        </p:spPr>
        <p:txBody>
          <a:bodyPr>
            <a:spAutoFit/>
          </a:bodyPr>
          <a:lstStyle/>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Soul of Christ, sanctify us; Body of Christ, save us;</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Blood of Christ, inebriate us; Water from the side of Christ, wash us;</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Passion of Christ, strengthen us; O good Jesus hear us.</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(Anima Christi)</a:t>
            </a:r>
          </a:p>
        </p:txBody>
      </p:sp>
    </p:spTree>
    <p:extLst>
      <p:ext uri="{BB962C8B-B14F-4D97-AF65-F5344CB8AC3E}">
        <p14:creationId xmlns:p14="http://schemas.microsoft.com/office/powerpoint/2010/main" val="38465178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51958</TotalTime>
  <Words>748</Words>
  <Application>Microsoft Macintosh PowerPoint</Application>
  <PresentationFormat>On-screen Show (4:3)</PresentationFormat>
  <Paragraphs>138</Paragraphs>
  <Slides>19</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Arial Black</vt:lpstr>
      <vt:lpstr>Calibri</vt:lpstr>
      <vt:lpstr>Century Gothic</vt:lpstr>
      <vt:lpstr>Times New Roman</vt:lpstr>
      <vt:lpstr>Trebuchet MS</vt:lpstr>
      <vt:lpstr>Wingdings 3</vt:lpstr>
      <vt:lpstr>Facet</vt:lpstr>
      <vt:lpstr>PowerPoint Presentation</vt:lpstr>
      <vt:lpstr>The Greeting  and  Welcome with Announcements   </vt:lpstr>
      <vt:lpstr>Worship Song   “Hills and Valleys”    Video        </vt:lpstr>
      <vt:lpstr>Call to Worship    </vt:lpstr>
      <vt:lpstr>Hymn     “Open My Eyes That I May See”  #563  </vt:lpstr>
      <vt:lpstr>      </vt:lpstr>
      <vt:lpstr>      </vt:lpstr>
      <vt:lpstr>      </vt:lpstr>
      <vt:lpstr>Unison Prayer    </vt:lpstr>
      <vt:lpstr>Words of Affirmation    </vt:lpstr>
      <vt:lpstr> Time of Testimony and Prayer         </vt:lpstr>
      <vt:lpstr> The Offering      </vt:lpstr>
      <vt:lpstr>Worship Song     “I Lift My Hands”  Video  </vt:lpstr>
      <vt:lpstr>PowerPoint Presentation</vt:lpstr>
      <vt:lpstr>PowerPoint Presentation</vt:lpstr>
      <vt:lpstr>PowerPoint Presentation</vt:lpstr>
      <vt:lpstr>PowerPoint Presentation</vt:lpstr>
      <vt:lpstr> Sacrament of Communion      </vt:lpstr>
      <vt:lpstr>Hymn    “Shine, Jesus, Shine”  #431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Holodnik</dc:creator>
  <cp:lastModifiedBy>Fallon, Hannah</cp:lastModifiedBy>
  <cp:revision>1252</cp:revision>
  <cp:lastPrinted>2015-01-17T23:08:33Z</cp:lastPrinted>
  <dcterms:created xsi:type="dcterms:W3CDTF">2014-11-02T02:27:06Z</dcterms:created>
  <dcterms:modified xsi:type="dcterms:W3CDTF">2024-02-11T19:01:30Z</dcterms:modified>
</cp:coreProperties>
</file>