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573" r:id="rId1"/>
  </p:sldMasterIdLst>
  <p:notesMasterIdLst>
    <p:notesMasterId r:id="rId20"/>
  </p:notesMasterIdLst>
  <p:sldIdLst>
    <p:sldId id="1411" r:id="rId2"/>
    <p:sldId id="1658" r:id="rId3"/>
    <p:sldId id="1436" r:id="rId4"/>
    <p:sldId id="1625" r:id="rId5"/>
    <p:sldId id="1626" r:id="rId6"/>
    <p:sldId id="1572" r:id="rId7"/>
    <p:sldId id="1552" r:id="rId8"/>
    <p:sldId id="1628" r:id="rId9"/>
    <p:sldId id="1651" r:id="rId10"/>
    <p:sldId id="1650" r:id="rId11"/>
    <p:sldId id="1652" r:id="rId12"/>
    <p:sldId id="1487" r:id="rId13"/>
    <p:sldId id="1501" r:id="rId14"/>
    <p:sldId id="1630" r:id="rId15"/>
    <p:sldId id="1657" r:id="rId16"/>
    <p:sldId id="782" r:id="rId17"/>
    <p:sldId id="1636" r:id="rId18"/>
    <p:sldId id="1659"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92"/>
    <p:restoredTop sz="94648"/>
  </p:normalViewPr>
  <p:slideViewPr>
    <p:cSldViewPr>
      <p:cViewPr varScale="1">
        <p:scale>
          <a:sx n="117" d="100"/>
          <a:sy n="117" d="100"/>
        </p:scale>
        <p:origin x="1192"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E3259C-055C-5DE6-7499-C9E71115AB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entury Gothic" panose="020B0502020202020204" pitchFamily="34" charset="0"/>
                <a:ea typeface="MS PGothic" panose="020B0600070205080204" pitchFamily="34" charset="-128"/>
                <a:cs typeface="+mn-cs"/>
              </a:defRPr>
            </a:lvl1pPr>
          </a:lstStyle>
          <a:p>
            <a:pPr>
              <a:defRPr/>
            </a:pPr>
            <a:endParaRPr lang="en-US"/>
          </a:p>
        </p:txBody>
      </p:sp>
      <p:sp>
        <p:nvSpPr>
          <p:cNvPr id="3" name="Date Placeholder 2">
            <a:extLst>
              <a:ext uri="{FF2B5EF4-FFF2-40B4-BE49-F238E27FC236}">
                <a16:creationId xmlns:a16="http://schemas.microsoft.com/office/drawing/2014/main" id="{50C17B10-6C90-09F2-20AD-23B5FC6AB09E}"/>
              </a:ext>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82407D-1414-F844-9966-46F09AFA795B}" type="datetimeFigureOut">
              <a:rPr lang="en-US" altLang="en-US"/>
              <a:pPr/>
              <a:t>2/18/24</a:t>
            </a:fld>
            <a:endParaRPr lang="en-US" altLang="en-US"/>
          </a:p>
        </p:txBody>
      </p:sp>
      <p:sp>
        <p:nvSpPr>
          <p:cNvPr id="4" name="Slide Image Placeholder 3">
            <a:extLst>
              <a:ext uri="{FF2B5EF4-FFF2-40B4-BE49-F238E27FC236}">
                <a16:creationId xmlns:a16="http://schemas.microsoft.com/office/drawing/2014/main" id="{74B5C792-56E1-FBCF-3E3D-7858E03A2CDE}"/>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B31BD85-6440-C4EF-54EF-2A9076E8F91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36A089F-DF3A-380B-902F-620CF269CD5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entury Gothic" panose="020B0502020202020204" pitchFamily="34" charset="0"/>
                <a:ea typeface="MS PGothic" panose="020B0600070205080204" pitchFamily="34" charset="-128"/>
                <a:cs typeface="+mn-cs"/>
              </a:defRPr>
            </a:lvl1pPr>
          </a:lstStyle>
          <a:p>
            <a:pPr>
              <a:defRPr/>
            </a:pPr>
            <a:endParaRPr lang="en-US"/>
          </a:p>
        </p:txBody>
      </p:sp>
      <p:sp>
        <p:nvSpPr>
          <p:cNvPr id="7" name="Slide Number Placeholder 6">
            <a:extLst>
              <a:ext uri="{FF2B5EF4-FFF2-40B4-BE49-F238E27FC236}">
                <a16:creationId xmlns:a16="http://schemas.microsoft.com/office/drawing/2014/main" id="{8C57D4E1-DFC6-8943-F2F8-75504073FEE9}"/>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16963C1-440A-8A4E-87BA-4AAE80A7F37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id="{15812B62-971D-47FA-DBCA-C5169F44BE6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id="{29A6535D-24F1-9655-CFBE-39C9FA89B4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7" name="Slide Number Placeholder 3">
            <a:extLst>
              <a:ext uri="{FF2B5EF4-FFF2-40B4-BE49-F238E27FC236}">
                <a16:creationId xmlns:a16="http://schemas.microsoft.com/office/drawing/2014/main" id="{431E1208-BF72-A150-83C8-0F8E500A25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BF9BA1F2-5416-204B-B60C-456CC289584A}" type="slidenum">
              <a:rPr lang="en-US" altLang="en-US" sz="1200"/>
              <a:pPr/>
              <a:t>3</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39243163-8FFB-7741-BA9C-8317C892ED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id="{7FB5AE4F-CC22-2566-DF7C-54CEF9E168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5" name="Slide Number Placeholder 3">
            <a:extLst>
              <a:ext uri="{FF2B5EF4-FFF2-40B4-BE49-F238E27FC236}">
                <a16:creationId xmlns:a16="http://schemas.microsoft.com/office/drawing/2014/main" id="{4FC2E604-3E30-7468-3E5F-44BBA22150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89B807E8-9025-9C45-9B83-7615E942FFB2}" type="slidenum">
              <a:rPr lang="en-US" altLang="en-US" sz="1200"/>
              <a:pPr/>
              <a:t>12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id="{60D91999-F3C1-6D67-7861-C824B9CD71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id="{0E78C9B9-E5D0-D5B2-0B72-76981AA53D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3" name="Slide Number Placeholder 3">
            <a:extLst>
              <a:ext uri="{FF2B5EF4-FFF2-40B4-BE49-F238E27FC236}">
                <a16:creationId xmlns:a16="http://schemas.microsoft.com/office/drawing/2014/main" id="{AB74C7E7-3309-1EDE-1BD4-B2C56F668B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F9719190-4706-564E-A255-DED5E293DF0A}" type="slidenum">
              <a:rPr lang="en-US" altLang="en-US" sz="1200"/>
              <a:pPr/>
              <a:t>13</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C53CBC81-F6B4-75DA-61F5-A04962D6E3F3}"/>
              </a:ext>
            </a:extLst>
          </p:cNvPr>
          <p:cNvGrpSpPr>
            <a:grpSpLocks/>
          </p:cNvGrpSpPr>
          <p:nvPr/>
        </p:nvGrpSpPr>
        <p:grpSpPr bwMode="auto">
          <a:xfrm>
            <a:off x="-7938" y="-7938"/>
            <a:ext cx="9170988" cy="6873876"/>
            <a:chOff x="-8466" y="-8468"/>
            <a:chExt cx="9171316" cy="6874935"/>
          </a:xfrm>
        </p:grpSpPr>
        <p:cxnSp>
          <p:nvCxnSpPr>
            <p:cNvPr id="5" name="Straight Connector 4">
              <a:extLst>
                <a:ext uri="{FF2B5EF4-FFF2-40B4-BE49-F238E27FC236}">
                  <a16:creationId xmlns:a16="http://schemas.microsoft.com/office/drawing/2014/main" id="{24CE1CE2-09EC-4B72-DDF0-55D09BA0B658}"/>
                </a:ext>
              </a:extLst>
            </p:cNvPr>
            <p:cNvCxnSpPr/>
            <p:nvPr/>
          </p:nvCxnSpPr>
          <p:spPr>
            <a:xfrm flipV="1">
              <a:off x="5130456"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977F251E-A0AC-21FD-EE19-CE8EDEC7F495}"/>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6">
              <a:extLst>
                <a:ext uri="{FF2B5EF4-FFF2-40B4-BE49-F238E27FC236}">
                  <a16:creationId xmlns:a16="http://schemas.microsoft.com/office/drawing/2014/main" id="{45BAC081-ADF7-B2AA-6341-963276DEE672}"/>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a:extLst>
                <a:ext uri="{FF2B5EF4-FFF2-40B4-BE49-F238E27FC236}">
                  <a16:creationId xmlns:a16="http://schemas.microsoft.com/office/drawing/2014/main" id="{50D4A627-0B8D-0844-A83B-495EFB549959}"/>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a:extLst>
                <a:ext uri="{FF2B5EF4-FFF2-40B4-BE49-F238E27FC236}">
                  <a16:creationId xmlns:a16="http://schemas.microsoft.com/office/drawing/2014/main" id="{D39DA9CB-CF0D-A86E-D84C-26B243438366}"/>
                </a:ext>
              </a:extLst>
            </p:cNvPr>
            <p:cNvSpPr/>
            <p:nvPr/>
          </p:nvSpPr>
          <p:spPr>
            <a:xfrm>
              <a:off x="6638635"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a:extLst>
                <a:ext uri="{FF2B5EF4-FFF2-40B4-BE49-F238E27FC236}">
                  <a16:creationId xmlns:a16="http://schemas.microsoft.com/office/drawing/2014/main" id="{FD3C6268-60F4-D2B7-8520-1B2CE9CA41D6}"/>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B4E95D1D-DCAC-EEE0-FAAE-B2DF0AF77621}"/>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34F21843-E470-A3C1-BDE5-14BDDBCBBDF6}"/>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CF7F140F-7EAC-C902-681E-F4FF021AA002}"/>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CDE8293D-9DCF-7814-985C-F71975BEAAF8}"/>
                </a:ext>
              </a:extLst>
            </p:cNvPr>
            <p:cNvSpPr/>
            <p:nvPr/>
          </p:nvSpPr>
          <p:spPr>
            <a:xfrm>
              <a:off x="-8466" y="-8468"/>
              <a:ext cx="86363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DD9C1DE2-E1BC-7EB3-E16F-DAA9647FD6BC}"/>
              </a:ext>
            </a:extLst>
          </p:cNvPr>
          <p:cNvSpPr>
            <a:spLocks noGrp="1"/>
          </p:cNvSpPr>
          <p:nvPr>
            <p:ph type="dt" sz="half" idx="10"/>
          </p:nvPr>
        </p:nvSpPr>
        <p:spPr/>
        <p:txBody>
          <a:bodyPr/>
          <a:lstStyle>
            <a:lvl1pPr>
              <a:defRPr/>
            </a:lvl1pPr>
          </a:lstStyle>
          <a:p>
            <a:fld id="{F8A8AABA-6887-AE4B-8F76-A374395D84D7}" type="datetimeFigureOut">
              <a:rPr lang="en-US" altLang="en-US"/>
              <a:pPr/>
              <a:t>2/18/24</a:t>
            </a:fld>
            <a:endParaRPr lang="en-US" altLang="en-US"/>
          </a:p>
        </p:txBody>
      </p:sp>
      <p:sp>
        <p:nvSpPr>
          <p:cNvPr id="16" name="Footer Placeholder 4">
            <a:extLst>
              <a:ext uri="{FF2B5EF4-FFF2-40B4-BE49-F238E27FC236}">
                <a16:creationId xmlns:a16="http://schemas.microsoft.com/office/drawing/2014/main" id="{AA294D86-8BAB-B9BC-3A0A-C4A9894F3DED}"/>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3DC0C202-36CC-6A2A-2D03-35D6B3FBB8F8}"/>
              </a:ext>
            </a:extLst>
          </p:cNvPr>
          <p:cNvSpPr>
            <a:spLocks noGrp="1"/>
          </p:cNvSpPr>
          <p:nvPr>
            <p:ph type="sldNum" sz="quarter" idx="12"/>
          </p:nvPr>
        </p:nvSpPr>
        <p:spPr/>
        <p:txBody>
          <a:bodyPr/>
          <a:lstStyle>
            <a:lvl1pPr>
              <a:defRPr/>
            </a:lvl1pPr>
          </a:lstStyle>
          <a:p>
            <a:fld id="{64ACC1C8-7102-E14B-BBE1-BE38D620DCD9}" type="slidenum">
              <a:rPr lang="en-US" altLang="en-US"/>
              <a:pPr/>
              <a:t>‹#›</a:t>
            </a:fld>
            <a:endParaRPr lang="en-US" altLang="en-US"/>
          </a:p>
        </p:txBody>
      </p:sp>
    </p:spTree>
    <p:extLst>
      <p:ext uri="{BB962C8B-B14F-4D97-AF65-F5344CB8AC3E}">
        <p14:creationId xmlns:p14="http://schemas.microsoft.com/office/powerpoint/2010/main" val="347439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49DF3D-2201-2A30-F66E-E33BADC14AE7}"/>
              </a:ext>
            </a:extLst>
          </p:cNvPr>
          <p:cNvSpPr>
            <a:spLocks noGrp="1"/>
          </p:cNvSpPr>
          <p:nvPr>
            <p:ph type="dt" sz="half" idx="10"/>
          </p:nvPr>
        </p:nvSpPr>
        <p:spPr/>
        <p:txBody>
          <a:bodyPr/>
          <a:lstStyle>
            <a:lvl1pPr>
              <a:defRPr/>
            </a:lvl1pPr>
          </a:lstStyle>
          <a:p>
            <a:fld id="{37ACC4B8-EFA6-284E-B668-9A63EC733CA6}" type="datetimeFigureOut">
              <a:rPr lang="en-US" altLang="en-US"/>
              <a:pPr/>
              <a:t>2/18/24</a:t>
            </a:fld>
            <a:endParaRPr lang="en-US" altLang="en-US"/>
          </a:p>
        </p:txBody>
      </p:sp>
      <p:sp>
        <p:nvSpPr>
          <p:cNvPr id="5" name="Footer Placeholder 4">
            <a:extLst>
              <a:ext uri="{FF2B5EF4-FFF2-40B4-BE49-F238E27FC236}">
                <a16:creationId xmlns:a16="http://schemas.microsoft.com/office/drawing/2014/main" id="{66095196-8510-D72A-FE26-2A821FF2DD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3EC6AC5-DBD7-BD48-BAD7-75C353AE7AA3}"/>
              </a:ext>
            </a:extLst>
          </p:cNvPr>
          <p:cNvSpPr>
            <a:spLocks noGrp="1"/>
          </p:cNvSpPr>
          <p:nvPr>
            <p:ph type="sldNum" sz="quarter" idx="12"/>
          </p:nvPr>
        </p:nvSpPr>
        <p:spPr/>
        <p:txBody>
          <a:bodyPr/>
          <a:lstStyle>
            <a:lvl1pPr>
              <a:defRPr/>
            </a:lvl1pPr>
          </a:lstStyle>
          <a:p>
            <a:fld id="{0950EA98-2191-8149-9BAD-A25CB98EBC4C}" type="slidenum">
              <a:rPr lang="en-US" altLang="en-US"/>
              <a:pPr/>
              <a:t>‹#›</a:t>
            </a:fld>
            <a:endParaRPr lang="en-US" altLang="en-US"/>
          </a:p>
        </p:txBody>
      </p:sp>
    </p:spTree>
    <p:extLst>
      <p:ext uri="{BB962C8B-B14F-4D97-AF65-F5344CB8AC3E}">
        <p14:creationId xmlns:p14="http://schemas.microsoft.com/office/powerpoint/2010/main" val="377833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AC47C0-DC19-BD4F-9AA6-4DB9906D2A05}"/>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5" name="TextBox 4">
            <a:extLst>
              <a:ext uri="{FF2B5EF4-FFF2-40B4-BE49-F238E27FC236}">
                <a16:creationId xmlns:a16="http://schemas.microsoft.com/office/drawing/2014/main" id="{5788DA3C-59D4-D8BC-9424-EEADDF5E85B6}"/>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E527A9AE-547E-00C4-AD15-01F2AB80B015}"/>
              </a:ext>
            </a:extLst>
          </p:cNvPr>
          <p:cNvSpPr>
            <a:spLocks noGrp="1"/>
          </p:cNvSpPr>
          <p:nvPr>
            <p:ph type="dt" sz="half" idx="14"/>
          </p:nvPr>
        </p:nvSpPr>
        <p:spPr/>
        <p:txBody>
          <a:bodyPr/>
          <a:lstStyle>
            <a:lvl1pPr>
              <a:defRPr/>
            </a:lvl1pPr>
          </a:lstStyle>
          <a:p>
            <a:fld id="{02F3D61B-DD6C-FC4A-BE22-CAF7C1F74340}" type="datetimeFigureOut">
              <a:rPr lang="en-US" altLang="en-US"/>
              <a:pPr/>
              <a:t>2/18/24</a:t>
            </a:fld>
            <a:endParaRPr lang="en-US" altLang="en-US"/>
          </a:p>
        </p:txBody>
      </p:sp>
      <p:sp>
        <p:nvSpPr>
          <p:cNvPr id="7" name="Footer Placeholder 4">
            <a:extLst>
              <a:ext uri="{FF2B5EF4-FFF2-40B4-BE49-F238E27FC236}">
                <a16:creationId xmlns:a16="http://schemas.microsoft.com/office/drawing/2014/main" id="{77E13229-7984-6383-371D-C81F1DB6A0D7}"/>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374BAA14-549F-E424-1C02-02514BA70454}"/>
              </a:ext>
            </a:extLst>
          </p:cNvPr>
          <p:cNvSpPr>
            <a:spLocks noGrp="1"/>
          </p:cNvSpPr>
          <p:nvPr>
            <p:ph type="sldNum" sz="quarter" idx="16"/>
          </p:nvPr>
        </p:nvSpPr>
        <p:spPr/>
        <p:txBody>
          <a:bodyPr/>
          <a:lstStyle>
            <a:lvl1pPr>
              <a:defRPr/>
            </a:lvl1pPr>
          </a:lstStyle>
          <a:p>
            <a:fld id="{483A7A41-E21D-E74D-A786-4F3265F79721}" type="slidenum">
              <a:rPr lang="en-US" altLang="en-US"/>
              <a:pPr/>
              <a:t>‹#›</a:t>
            </a:fld>
            <a:endParaRPr lang="en-US" altLang="en-US"/>
          </a:p>
        </p:txBody>
      </p:sp>
    </p:spTree>
    <p:extLst>
      <p:ext uri="{BB962C8B-B14F-4D97-AF65-F5344CB8AC3E}">
        <p14:creationId xmlns:p14="http://schemas.microsoft.com/office/powerpoint/2010/main" val="3979602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DD7DF5-A624-B97C-ABE5-8B470697BDBB}"/>
              </a:ext>
            </a:extLst>
          </p:cNvPr>
          <p:cNvSpPr>
            <a:spLocks noGrp="1"/>
          </p:cNvSpPr>
          <p:nvPr>
            <p:ph type="dt" sz="half" idx="10"/>
          </p:nvPr>
        </p:nvSpPr>
        <p:spPr/>
        <p:txBody>
          <a:bodyPr/>
          <a:lstStyle>
            <a:lvl1pPr>
              <a:defRPr/>
            </a:lvl1pPr>
          </a:lstStyle>
          <a:p>
            <a:fld id="{6429961C-888A-FF43-86D9-857C75AECEFC}" type="datetimeFigureOut">
              <a:rPr lang="en-US" altLang="en-US"/>
              <a:pPr/>
              <a:t>2/18/24</a:t>
            </a:fld>
            <a:endParaRPr lang="en-US" altLang="en-US"/>
          </a:p>
        </p:txBody>
      </p:sp>
      <p:sp>
        <p:nvSpPr>
          <p:cNvPr id="5" name="Footer Placeholder 4">
            <a:extLst>
              <a:ext uri="{FF2B5EF4-FFF2-40B4-BE49-F238E27FC236}">
                <a16:creationId xmlns:a16="http://schemas.microsoft.com/office/drawing/2014/main" id="{3DAB0768-DAD8-9D9C-28CD-3A14B67901A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836D5B9-3656-4EEA-4D11-E4392D3D3345}"/>
              </a:ext>
            </a:extLst>
          </p:cNvPr>
          <p:cNvSpPr>
            <a:spLocks noGrp="1"/>
          </p:cNvSpPr>
          <p:nvPr>
            <p:ph type="sldNum" sz="quarter" idx="12"/>
          </p:nvPr>
        </p:nvSpPr>
        <p:spPr/>
        <p:txBody>
          <a:bodyPr/>
          <a:lstStyle>
            <a:lvl1pPr>
              <a:defRPr/>
            </a:lvl1pPr>
          </a:lstStyle>
          <a:p>
            <a:fld id="{AB2AC16B-8946-B74B-9E2F-B35923518F26}" type="slidenum">
              <a:rPr lang="en-US" altLang="en-US"/>
              <a:pPr/>
              <a:t>‹#›</a:t>
            </a:fld>
            <a:endParaRPr lang="en-US" altLang="en-US"/>
          </a:p>
        </p:txBody>
      </p:sp>
    </p:spTree>
    <p:extLst>
      <p:ext uri="{BB962C8B-B14F-4D97-AF65-F5344CB8AC3E}">
        <p14:creationId xmlns:p14="http://schemas.microsoft.com/office/powerpoint/2010/main" val="1172955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308DBD-8650-C88C-9928-14F3DE1574A6}"/>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5" name="TextBox 4">
            <a:extLst>
              <a:ext uri="{FF2B5EF4-FFF2-40B4-BE49-F238E27FC236}">
                <a16:creationId xmlns:a16="http://schemas.microsoft.com/office/drawing/2014/main" id="{34BC087B-F558-1326-71FD-F9052A3F3F47}"/>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355CD0A0-2283-CC09-5ECC-A318EA583EB2}"/>
              </a:ext>
            </a:extLst>
          </p:cNvPr>
          <p:cNvSpPr>
            <a:spLocks noGrp="1"/>
          </p:cNvSpPr>
          <p:nvPr>
            <p:ph type="dt" sz="half" idx="14"/>
          </p:nvPr>
        </p:nvSpPr>
        <p:spPr/>
        <p:txBody>
          <a:bodyPr/>
          <a:lstStyle>
            <a:lvl1pPr>
              <a:defRPr/>
            </a:lvl1pPr>
          </a:lstStyle>
          <a:p>
            <a:fld id="{E667EFFE-402D-074D-974E-3D410757B205}" type="datetimeFigureOut">
              <a:rPr lang="en-US" altLang="en-US"/>
              <a:pPr/>
              <a:t>2/18/24</a:t>
            </a:fld>
            <a:endParaRPr lang="en-US" altLang="en-US"/>
          </a:p>
        </p:txBody>
      </p:sp>
      <p:sp>
        <p:nvSpPr>
          <p:cNvPr id="7" name="Footer Placeholder 4">
            <a:extLst>
              <a:ext uri="{FF2B5EF4-FFF2-40B4-BE49-F238E27FC236}">
                <a16:creationId xmlns:a16="http://schemas.microsoft.com/office/drawing/2014/main" id="{BAE33088-B200-63CA-18F7-B769F9CD4167}"/>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5823CB6E-F646-0FED-70D2-A80EC089A346}"/>
              </a:ext>
            </a:extLst>
          </p:cNvPr>
          <p:cNvSpPr>
            <a:spLocks noGrp="1"/>
          </p:cNvSpPr>
          <p:nvPr>
            <p:ph type="sldNum" sz="quarter" idx="16"/>
          </p:nvPr>
        </p:nvSpPr>
        <p:spPr/>
        <p:txBody>
          <a:bodyPr/>
          <a:lstStyle>
            <a:lvl1pPr>
              <a:defRPr/>
            </a:lvl1pPr>
          </a:lstStyle>
          <a:p>
            <a:fld id="{9468E44B-C0F6-8F4D-AEEC-E106A4A62916}" type="slidenum">
              <a:rPr lang="en-US" altLang="en-US"/>
              <a:pPr/>
              <a:t>‹#›</a:t>
            </a:fld>
            <a:endParaRPr lang="en-US" altLang="en-US"/>
          </a:p>
        </p:txBody>
      </p:sp>
    </p:spTree>
    <p:extLst>
      <p:ext uri="{BB962C8B-B14F-4D97-AF65-F5344CB8AC3E}">
        <p14:creationId xmlns:p14="http://schemas.microsoft.com/office/powerpoint/2010/main" val="1515170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D9A49C-0268-4805-A08D-6ADC47F6DDB0}"/>
              </a:ext>
            </a:extLst>
          </p:cNvPr>
          <p:cNvSpPr>
            <a:spLocks noGrp="1"/>
          </p:cNvSpPr>
          <p:nvPr>
            <p:ph type="dt" sz="half" idx="14"/>
          </p:nvPr>
        </p:nvSpPr>
        <p:spPr/>
        <p:txBody>
          <a:bodyPr/>
          <a:lstStyle>
            <a:lvl1pPr>
              <a:defRPr/>
            </a:lvl1pPr>
          </a:lstStyle>
          <a:p>
            <a:fld id="{2022986C-7437-8645-8BD3-EA39BDED6E28}" type="datetimeFigureOut">
              <a:rPr lang="en-US" altLang="en-US"/>
              <a:pPr/>
              <a:t>2/18/24</a:t>
            </a:fld>
            <a:endParaRPr lang="en-US" altLang="en-US"/>
          </a:p>
        </p:txBody>
      </p:sp>
      <p:sp>
        <p:nvSpPr>
          <p:cNvPr id="5" name="Footer Placeholder 4">
            <a:extLst>
              <a:ext uri="{FF2B5EF4-FFF2-40B4-BE49-F238E27FC236}">
                <a16:creationId xmlns:a16="http://schemas.microsoft.com/office/drawing/2014/main" id="{89B239DC-314D-0717-2311-67A35B18763D}"/>
              </a:ext>
            </a:extLst>
          </p:cNvPr>
          <p:cNvSpPr>
            <a:spLocks noGrp="1"/>
          </p:cNvSpPr>
          <p:nvPr>
            <p:ph type="ftr" sz="quarter" idx="15"/>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31338C4-6149-5BB7-8C65-2406F299C3AE}"/>
              </a:ext>
            </a:extLst>
          </p:cNvPr>
          <p:cNvSpPr>
            <a:spLocks noGrp="1"/>
          </p:cNvSpPr>
          <p:nvPr>
            <p:ph type="sldNum" sz="quarter" idx="16"/>
          </p:nvPr>
        </p:nvSpPr>
        <p:spPr/>
        <p:txBody>
          <a:bodyPr/>
          <a:lstStyle>
            <a:lvl1pPr>
              <a:defRPr/>
            </a:lvl1pPr>
          </a:lstStyle>
          <a:p>
            <a:fld id="{896CE053-FF35-0D44-AF2D-0BFF7F3829A0}" type="slidenum">
              <a:rPr lang="en-US" altLang="en-US"/>
              <a:pPr/>
              <a:t>‹#›</a:t>
            </a:fld>
            <a:endParaRPr lang="en-US" altLang="en-US"/>
          </a:p>
        </p:txBody>
      </p:sp>
    </p:spTree>
    <p:extLst>
      <p:ext uri="{BB962C8B-B14F-4D97-AF65-F5344CB8AC3E}">
        <p14:creationId xmlns:p14="http://schemas.microsoft.com/office/powerpoint/2010/main" val="3333765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3A123D2-217C-3670-EF2C-3D0A853135F2}"/>
              </a:ext>
            </a:extLst>
          </p:cNvPr>
          <p:cNvSpPr>
            <a:spLocks noGrp="1"/>
          </p:cNvSpPr>
          <p:nvPr>
            <p:ph type="dt" sz="half" idx="10"/>
          </p:nvPr>
        </p:nvSpPr>
        <p:spPr/>
        <p:txBody>
          <a:bodyPr/>
          <a:lstStyle>
            <a:lvl1pPr>
              <a:defRPr/>
            </a:lvl1pPr>
          </a:lstStyle>
          <a:p>
            <a:fld id="{9EAAD1CF-DC03-CD44-9D9C-777AA137D401}" type="datetimeFigureOut">
              <a:rPr lang="en-US" altLang="en-US"/>
              <a:pPr/>
              <a:t>2/18/24</a:t>
            </a:fld>
            <a:endParaRPr lang="en-US" altLang="en-US"/>
          </a:p>
        </p:txBody>
      </p:sp>
      <p:sp>
        <p:nvSpPr>
          <p:cNvPr id="5" name="Footer Placeholder 4">
            <a:extLst>
              <a:ext uri="{FF2B5EF4-FFF2-40B4-BE49-F238E27FC236}">
                <a16:creationId xmlns:a16="http://schemas.microsoft.com/office/drawing/2014/main" id="{7103C3D3-15AB-99E5-5B93-46EA2E9CA92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71EC14A-6E64-6DF5-AC0B-75731CADE90F}"/>
              </a:ext>
            </a:extLst>
          </p:cNvPr>
          <p:cNvSpPr>
            <a:spLocks noGrp="1"/>
          </p:cNvSpPr>
          <p:nvPr>
            <p:ph type="sldNum" sz="quarter" idx="12"/>
          </p:nvPr>
        </p:nvSpPr>
        <p:spPr/>
        <p:txBody>
          <a:bodyPr/>
          <a:lstStyle>
            <a:lvl1pPr>
              <a:defRPr/>
            </a:lvl1pPr>
          </a:lstStyle>
          <a:p>
            <a:fld id="{DA9C2CB2-4AA9-B943-8902-DFACAA3B4E7B}" type="slidenum">
              <a:rPr lang="en-US" altLang="en-US"/>
              <a:pPr/>
              <a:t>‹#›</a:t>
            </a:fld>
            <a:endParaRPr lang="en-US" altLang="en-US"/>
          </a:p>
        </p:txBody>
      </p:sp>
    </p:spTree>
    <p:extLst>
      <p:ext uri="{BB962C8B-B14F-4D97-AF65-F5344CB8AC3E}">
        <p14:creationId xmlns:p14="http://schemas.microsoft.com/office/powerpoint/2010/main" val="3136012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FED0A2-35AD-3754-E496-B538CFB436E6}"/>
              </a:ext>
            </a:extLst>
          </p:cNvPr>
          <p:cNvSpPr>
            <a:spLocks noGrp="1"/>
          </p:cNvSpPr>
          <p:nvPr>
            <p:ph type="dt" sz="half" idx="10"/>
          </p:nvPr>
        </p:nvSpPr>
        <p:spPr/>
        <p:txBody>
          <a:bodyPr/>
          <a:lstStyle>
            <a:lvl1pPr>
              <a:defRPr/>
            </a:lvl1pPr>
          </a:lstStyle>
          <a:p>
            <a:fld id="{5BF8B03F-39E1-364F-88DA-FB617D7233AB}" type="datetimeFigureOut">
              <a:rPr lang="en-US" altLang="en-US"/>
              <a:pPr/>
              <a:t>2/18/24</a:t>
            </a:fld>
            <a:endParaRPr lang="en-US" altLang="en-US"/>
          </a:p>
        </p:txBody>
      </p:sp>
      <p:sp>
        <p:nvSpPr>
          <p:cNvPr id="5" name="Footer Placeholder 4">
            <a:extLst>
              <a:ext uri="{FF2B5EF4-FFF2-40B4-BE49-F238E27FC236}">
                <a16:creationId xmlns:a16="http://schemas.microsoft.com/office/drawing/2014/main" id="{4230E99A-9EB8-1AA1-4697-7A58B65DFA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DE02D27-FAA3-55EA-72B2-FE243AA5C2FE}"/>
              </a:ext>
            </a:extLst>
          </p:cNvPr>
          <p:cNvSpPr>
            <a:spLocks noGrp="1"/>
          </p:cNvSpPr>
          <p:nvPr>
            <p:ph type="sldNum" sz="quarter" idx="12"/>
          </p:nvPr>
        </p:nvSpPr>
        <p:spPr/>
        <p:txBody>
          <a:bodyPr/>
          <a:lstStyle>
            <a:lvl1pPr>
              <a:defRPr/>
            </a:lvl1pPr>
          </a:lstStyle>
          <a:p>
            <a:fld id="{1292655D-6F91-7441-96CF-659BB38CFF4C}" type="slidenum">
              <a:rPr lang="en-US" altLang="en-US"/>
              <a:pPr/>
              <a:t>‹#›</a:t>
            </a:fld>
            <a:endParaRPr lang="en-US" altLang="en-US"/>
          </a:p>
        </p:txBody>
      </p:sp>
    </p:spTree>
    <p:extLst>
      <p:ext uri="{BB962C8B-B14F-4D97-AF65-F5344CB8AC3E}">
        <p14:creationId xmlns:p14="http://schemas.microsoft.com/office/powerpoint/2010/main" val="2450984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BA8DEC9-6E09-D5DA-6404-30F25EA34A38}"/>
              </a:ext>
            </a:extLst>
          </p:cNvPr>
          <p:cNvSpPr>
            <a:spLocks noGrp="1"/>
          </p:cNvSpPr>
          <p:nvPr>
            <p:ph type="dt" sz="half" idx="10"/>
          </p:nvPr>
        </p:nvSpPr>
        <p:spPr/>
        <p:txBody>
          <a:bodyPr/>
          <a:lstStyle>
            <a:lvl1pPr>
              <a:defRPr/>
            </a:lvl1pPr>
          </a:lstStyle>
          <a:p>
            <a:fld id="{14C47B25-D4AD-4745-905C-58324C66A75E}" type="datetimeFigureOut">
              <a:rPr lang="en-US" altLang="en-US"/>
              <a:pPr/>
              <a:t>2/18/24</a:t>
            </a:fld>
            <a:endParaRPr lang="en-US" altLang="en-US"/>
          </a:p>
        </p:txBody>
      </p:sp>
      <p:sp>
        <p:nvSpPr>
          <p:cNvPr id="5" name="Footer Placeholder 4">
            <a:extLst>
              <a:ext uri="{FF2B5EF4-FFF2-40B4-BE49-F238E27FC236}">
                <a16:creationId xmlns:a16="http://schemas.microsoft.com/office/drawing/2014/main" id="{166BF3DB-6F7A-E5BE-9F16-F25D4F96BBE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9054025-B5F1-827F-1992-757F6C08A834}"/>
              </a:ext>
            </a:extLst>
          </p:cNvPr>
          <p:cNvSpPr>
            <a:spLocks noGrp="1"/>
          </p:cNvSpPr>
          <p:nvPr>
            <p:ph type="sldNum" sz="quarter" idx="12"/>
          </p:nvPr>
        </p:nvSpPr>
        <p:spPr/>
        <p:txBody>
          <a:bodyPr/>
          <a:lstStyle>
            <a:lvl1pPr>
              <a:defRPr/>
            </a:lvl1pPr>
          </a:lstStyle>
          <a:p>
            <a:fld id="{852FD351-5C94-EF42-87F2-494E744BA2B8}" type="slidenum">
              <a:rPr lang="en-US" altLang="en-US"/>
              <a:pPr/>
              <a:t>‹#›</a:t>
            </a:fld>
            <a:endParaRPr lang="en-US" altLang="en-US"/>
          </a:p>
        </p:txBody>
      </p:sp>
    </p:spTree>
    <p:extLst>
      <p:ext uri="{BB962C8B-B14F-4D97-AF65-F5344CB8AC3E}">
        <p14:creationId xmlns:p14="http://schemas.microsoft.com/office/powerpoint/2010/main" val="342240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943DBA-1990-9243-82F2-B14190A1BC39}"/>
              </a:ext>
            </a:extLst>
          </p:cNvPr>
          <p:cNvSpPr>
            <a:spLocks noGrp="1"/>
          </p:cNvSpPr>
          <p:nvPr>
            <p:ph type="dt" sz="half" idx="10"/>
          </p:nvPr>
        </p:nvSpPr>
        <p:spPr/>
        <p:txBody>
          <a:bodyPr/>
          <a:lstStyle>
            <a:lvl1pPr>
              <a:defRPr/>
            </a:lvl1pPr>
          </a:lstStyle>
          <a:p>
            <a:fld id="{13C3B38D-8982-1F44-9767-109518F7EB3F}" type="datetimeFigureOut">
              <a:rPr lang="en-US" altLang="en-US"/>
              <a:pPr/>
              <a:t>2/18/24</a:t>
            </a:fld>
            <a:endParaRPr lang="en-US" altLang="en-US"/>
          </a:p>
        </p:txBody>
      </p:sp>
      <p:sp>
        <p:nvSpPr>
          <p:cNvPr id="5" name="Footer Placeholder 4">
            <a:extLst>
              <a:ext uri="{FF2B5EF4-FFF2-40B4-BE49-F238E27FC236}">
                <a16:creationId xmlns:a16="http://schemas.microsoft.com/office/drawing/2014/main" id="{71C4174A-7600-5FEB-CBC1-B67287A9FFF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499E8C7-D27C-044F-E7FD-EFDC0D2B76BC}"/>
              </a:ext>
            </a:extLst>
          </p:cNvPr>
          <p:cNvSpPr>
            <a:spLocks noGrp="1"/>
          </p:cNvSpPr>
          <p:nvPr>
            <p:ph type="sldNum" sz="quarter" idx="12"/>
          </p:nvPr>
        </p:nvSpPr>
        <p:spPr/>
        <p:txBody>
          <a:bodyPr/>
          <a:lstStyle>
            <a:lvl1pPr>
              <a:defRPr/>
            </a:lvl1pPr>
          </a:lstStyle>
          <a:p>
            <a:fld id="{00668209-F98D-BA46-A191-C66C87BDF2CC}" type="slidenum">
              <a:rPr lang="en-US" altLang="en-US"/>
              <a:pPr/>
              <a:t>‹#›</a:t>
            </a:fld>
            <a:endParaRPr lang="en-US" altLang="en-US"/>
          </a:p>
        </p:txBody>
      </p:sp>
    </p:spTree>
    <p:extLst>
      <p:ext uri="{BB962C8B-B14F-4D97-AF65-F5344CB8AC3E}">
        <p14:creationId xmlns:p14="http://schemas.microsoft.com/office/powerpoint/2010/main" val="672852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289C07F-869B-1C6E-F2A7-F11C5419AE50}"/>
              </a:ext>
            </a:extLst>
          </p:cNvPr>
          <p:cNvSpPr>
            <a:spLocks noGrp="1"/>
          </p:cNvSpPr>
          <p:nvPr>
            <p:ph type="dt" sz="half" idx="10"/>
          </p:nvPr>
        </p:nvSpPr>
        <p:spPr/>
        <p:txBody>
          <a:bodyPr/>
          <a:lstStyle>
            <a:lvl1pPr>
              <a:defRPr/>
            </a:lvl1pPr>
          </a:lstStyle>
          <a:p>
            <a:fld id="{FB4EFF01-4E1C-5641-87A2-50E557E5481A}" type="datetimeFigureOut">
              <a:rPr lang="en-US" altLang="en-US"/>
              <a:pPr/>
              <a:t>2/18/24</a:t>
            </a:fld>
            <a:endParaRPr lang="en-US" altLang="en-US"/>
          </a:p>
        </p:txBody>
      </p:sp>
      <p:sp>
        <p:nvSpPr>
          <p:cNvPr id="6" name="Footer Placeholder 4">
            <a:extLst>
              <a:ext uri="{FF2B5EF4-FFF2-40B4-BE49-F238E27FC236}">
                <a16:creationId xmlns:a16="http://schemas.microsoft.com/office/drawing/2014/main" id="{F89D074F-9A6E-2EB8-EB1E-AC2297EA86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4F39C73-8CF3-1D14-2163-DB75AC45E21E}"/>
              </a:ext>
            </a:extLst>
          </p:cNvPr>
          <p:cNvSpPr>
            <a:spLocks noGrp="1"/>
          </p:cNvSpPr>
          <p:nvPr>
            <p:ph type="sldNum" sz="quarter" idx="12"/>
          </p:nvPr>
        </p:nvSpPr>
        <p:spPr/>
        <p:txBody>
          <a:bodyPr/>
          <a:lstStyle>
            <a:lvl1pPr>
              <a:defRPr/>
            </a:lvl1pPr>
          </a:lstStyle>
          <a:p>
            <a:fld id="{3FA171F6-6760-1F45-9928-1D7A69AAB0CD}" type="slidenum">
              <a:rPr lang="en-US" altLang="en-US"/>
              <a:pPr/>
              <a:t>‹#›</a:t>
            </a:fld>
            <a:endParaRPr lang="en-US" altLang="en-US"/>
          </a:p>
        </p:txBody>
      </p:sp>
    </p:spTree>
    <p:extLst>
      <p:ext uri="{BB962C8B-B14F-4D97-AF65-F5344CB8AC3E}">
        <p14:creationId xmlns:p14="http://schemas.microsoft.com/office/powerpoint/2010/main" val="1202128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5E429AB7-9F47-8233-5C4D-3F2ECB26A28D}"/>
              </a:ext>
            </a:extLst>
          </p:cNvPr>
          <p:cNvSpPr>
            <a:spLocks noGrp="1"/>
          </p:cNvSpPr>
          <p:nvPr>
            <p:ph type="dt" sz="half" idx="10"/>
          </p:nvPr>
        </p:nvSpPr>
        <p:spPr/>
        <p:txBody>
          <a:bodyPr/>
          <a:lstStyle>
            <a:lvl1pPr>
              <a:defRPr/>
            </a:lvl1pPr>
          </a:lstStyle>
          <a:p>
            <a:fld id="{5B5435F1-0647-E340-92E1-0C8E3B9FE544}" type="datetimeFigureOut">
              <a:rPr lang="en-US" altLang="en-US"/>
              <a:pPr/>
              <a:t>2/18/24</a:t>
            </a:fld>
            <a:endParaRPr lang="en-US" altLang="en-US"/>
          </a:p>
        </p:txBody>
      </p:sp>
      <p:sp>
        <p:nvSpPr>
          <p:cNvPr id="8" name="Footer Placeholder 4">
            <a:extLst>
              <a:ext uri="{FF2B5EF4-FFF2-40B4-BE49-F238E27FC236}">
                <a16:creationId xmlns:a16="http://schemas.microsoft.com/office/drawing/2014/main" id="{01B1A941-B3A0-8E02-8EEA-FD0309199B9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32413C3-2448-61A1-8EBE-4D471F2B1168}"/>
              </a:ext>
            </a:extLst>
          </p:cNvPr>
          <p:cNvSpPr>
            <a:spLocks noGrp="1"/>
          </p:cNvSpPr>
          <p:nvPr>
            <p:ph type="sldNum" sz="quarter" idx="12"/>
          </p:nvPr>
        </p:nvSpPr>
        <p:spPr/>
        <p:txBody>
          <a:bodyPr/>
          <a:lstStyle>
            <a:lvl1pPr>
              <a:defRPr/>
            </a:lvl1pPr>
          </a:lstStyle>
          <a:p>
            <a:fld id="{F1E9C7A2-4AC8-F145-A07C-AA4CAB4FFE7E}" type="slidenum">
              <a:rPr lang="en-US" altLang="en-US"/>
              <a:pPr/>
              <a:t>‹#›</a:t>
            </a:fld>
            <a:endParaRPr lang="en-US" altLang="en-US"/>
          </a:p>
        </p:txBody>
      </p:sp>
    </p:spTree>
    <p:extLst>
      <p:ext uri="{BB962C8B-B14F-4D97-AF65-F5344CB8AC3E}">
        <p14:creationId xmlns:p14="http://schemas.microsoft.com/office/powerpoint/2010/main" val="1538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B81526E5-F86C-C513-03EF-FA747787F9F3}"/>
              </a:ext>
            </a:extLst>
          </p:cNvPr>
          <p:cNvSpPr>
            <a:spLocks noGrp="1"/>
          </p:cNvSpPr>
          <p:nvPr>
            <p:ph type="dt" sz="half" idx="10"/>
          </p:nvPr>
        </p:nvSpPr>
        <p:spPr/>
        <p:txBody>
          <a:bodyPr/>
          <a:lstStyle>
            <a:lvl1pPr>
              <a:defRPr/>
            </a:lvl1pPr>
          </a:lstStyle>
          <a:p>
            <a:fld id="{E0049CFB-6A93-F447-ACAB-A6779B0448FA}" type="datetimeFigureOut">
              <a:rPr lang="en-US" altLang="en-US"/>
              <a:pPr/>
              <a:t>2/18/24</a:t>
            </a:fld>
            <a:endParaRPr lang="en-US" altLang="en-US"/>
          </a:p>
        </p:txBody>
      </p:sp>
      <p:sp>
        <p:nvSpPr>
          <p:cNvPr id="4" name="Footer Placeholder 4">
            <a:extLst>
              <a:ext uri="{FF2B5EF4-FFF2-40B4-BE49-F238E27FC236}">
                <a16:creationId xmlns:a16="http://schemas.microsoft.com/office/drawing/2014/main" id="{C2CFAD41-5AF8-A33F-B8A0-059708CA767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654C8C6-B6D4-9DE6-1F18-4E017A068835}"/>
              </a:ext>
            </a:extLst>
          </p:cNvPr>
          <p:cNvSpPr>
            <a:spLocks noGrp="1"/>
          </p:cNvSpPr>
          <p:nvPr>
            <p:ph type="sldNum" sz="quarter" idx="12"/>
          </p:nvPr>
        </p:nvSpPr>
        <p:spPr/>
        <p:txBody>
          <a:bodyPr/>
          <a:lstStyle>
            <a:lvl1pPr>
              <a:defRPr/>
            </a:lvl1pPr>
          </a:lstStyle>
          <a:p>
            <a:fld id="{DDE4A034-DAAE-2745-8F0A-DD7B1E6DF8C0}" type="slidenum">
              <a:rPr lang="en-US" altLang="en-US"/>
              <a:pPr/>
              <a:t>‹#›</a:t>
            </a:fld>
            <a:endParaRPr lang="en-US" altLang="en-US"/>
          </a:p>
        </p:txBody>
      </p:sp>
    </p:spTree>
    <p:extLst>
      <p:ext uri="{BB962C8B-B14F-4D97-AF65-F5344CB8AC3E}">
        <p14:creationId xmlns:p14="http://schemas.microsoft.com/office/powerpoint/2010/main" val="1902511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06E3749-C6F2-3E32-80B1-4454CDC3F504}"/>
              </a:ext>
            </a:extLst>
          </p:cNvPr>
          <p:cNvSpPr>
            <a:spLocks noGrp="1"/>
          </p:cNvSpPr>
          <p:nvPr>
            <p:ph type="dt" sz="half" idx="10"/>
          </p:nvPr>
        </p:nvSpPr>
        <p:spPr/>
        <p:txBody>
          <a:bodyPr/>
          <a:lstStyle>
            <a:lvl1pPr>
              <a:defRPr/>
            </a:lvl1pPr>
          </a:lstStyle>
          <a:p>
            <a:fld id="{21CDDD43-7ED5-7044-8063-43ECAEEF0746}" type="datetimeFigureOut">
              <a:rPr lang="en-US" altLang="en-US"/>
              <a:pPr/>
              <a:t>2/18/24</a:t>
            </a:fld>
            <a:endParaRPr lang="en-US" altLang="en-US"/>
          </a:p>
        </p:txBody>
      </p:sp>
      <p:sp>
        <p:nvSpPr>
          <p:cNvPr id="3" name="Footer Placeholder 4">
            <a:extLst>
              <a:ext uri="{FF2B5EF4-FFF2-40B4-BE49-F238E27FC236}">
                <a16:creationId xmlns:a16="http://schemas.microsoft.com/office/drawing/2014/main" id="{E140E4D4-2E17-AB7C-630C-B55AADE5B52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CDC8628-16C2-C9EA-97F0-484C9B7314AE}"/>
              </a:ext>
            </a:extLst>
          </p:cNvPr>
          <p:cNvSpPr>
            <a:spLocks noGrp="1"/>
          </p:cNvSpPr>
          <p:nvPr>
            <p:ph type="sldNum" sz="quarter" idx="12"/>
          </p:nvPr>
        </p:nvSpPr>
        <p:spPr/>
        <p:txBody>
          <a:bodyPr/>
          <a:lstStyle>
            <a:lvl1pPr>
              <a:defRPr/>
            </a:lvl1pPr>
          </a:lstStyle>
          <a:p>
            <a:fld id="{FB1415A0-1805-D64D-B312-A9DA2267DA65}" type="slidenum">
              <a:rPr lang="en-US" altLang="en-US"/>
              <a:pPr/>
              <a:t>‹#›</a:t>
            </a:fld>
            <a:endParaRPr lang="en-US" altLang="en-US"/>
          </a:p>
        </p:txBody>
      </p:sp>
    </p:spTree>
    <p:extLst>
      <p:ext uri="{BB962C8B-B14F-4D97-AF65-F5344CB8AC3E}">
        <p14:creationId xmlns:p14="http://schemas.microsoft.com/office/powerpoint/2010/main" val="46163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BD5E8F99-1227-772A-355F-8B32B0602773}"/>
              </a:ext>
            </a:extLst>
          </p:cNvPr>
          <p:cNvSpPr>
            <a:spLocks noGrp="1"/>
          </p:cNvSpPr>
          <p:nvPr>
            <p:ph type="dt" sz="half" idx="10"/>
          </p:nvPr>
        </p:nvSpPr>
        <p:spPr/>
        <p:txBody>
          <a:bodyPr/>
          <a:lstStyle>
            <a:lvl1pPr>
              <a:defRPr/>
            </a:lvl1pPr>
          </a:lstStyle>
          <a:p>
            <a:fld id="{755B43CA-631F-D74C-8F0E-E8AB4D261010}" type="datetimeFigureOut">
              <a:rPr lang="en-US" altLang="en-US"/>
              <a:pPr/>
              <a:t>2/18/24</a:t>
            </a:fld>
            <a:endParaRPr lang="en-US" altLang="en-US"/>
          </a:p>
        </p:txBody>
      </p:sp>
      <p:sp>
        <p:nvSpPr>
          <p:cNvPr id="6" name="Footer Placeholder 4">
            <a:extLst>
              <a:ext uri="{FF2B5EF4-FFF2-40B4-BE49-F238E27FC236}">
                <a16:creationId xmlns:a16="http://schemas.microsoft.com/office/drawing/2014/main" id="{F9E1E5A3-A8A2-604B-CFFE-1DF9A4CCDC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DBDBEC4-E6BF-EF7E-ED4E-B1C5EEC67757}"/>
              </a:ext>
            </a:extLst>
          </p:cNvPr>
          <p:cNvSpPr>
            <a:spLocks noGrp="1"/>
          </p:cNvSpPr>
          <p:nvPr>
            <p:ph type="sldNum" sz="quarter" idx="12"/>
          </p:nvPr>
        </p:nvSpPr>
        <p:spPr/>
        <p:txBody>
          <a:bodyPr/>
          <a:lstStyle>
            <a:lvl1pPr>
              <a:defRPr/>
            </a:lvl1pPr>
          </a:lstStyle>
          <a:p>
            <a:fld id="{4D18A396-4917-8948-B3EA-6D1762BB5E2E}" type="slidenum">
              <a:rPr lang="en-US" altLang="en-US"/>
              <a:pPr/>
              <a:t>‹#›</a:t>
            </a:fld>
            <a:endParaRPr lang="en-US" altLang="en-US"/>
          </a:p>
        </p:txBody>
      </p:sp>
    </p:spTree>
    <p:extLst>
      <p:ext uri="{BB962C8B-B14F-4D97-AF65-F5344CB8AC3E}">
        <p14:creationId xmlns:p14="http://schemas.microsoft.com/office/powerpoint/2010/main" val="524766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7D554DB-F5A3-973D-0078-D72DFAFEED64}"/>
              </a:ext>
            </a:extLst>
          </p:cNvPr>
          <p:cNvSpPr>
            <a:spLocks noGrp="1"/>
          </p:cNvSpPr>
          <p:nvPr>
            <p:ph type="dt" sz="half" idx="10"/>
          </p:nvPr>
        </p:nvSpPr>
        <p:spPr/>
        <p:txBody>
          <a:bodyPr/>
          <a:lstStyle>
            <a:lvl1pPr>
              <a:defRPr/>
            </a:lvl1pPr>
          </a:lstStyle>
          <a:p>
            <a:fld id="{5A11C24E-9082-B145-93D1-B28C17BE1826}" type="datetimeFigureOut">
              <a:rPr lang="en-US" altLang="en-US"/>
              <a:pPr/>
              <a:t>2/18/24</a:t>
            </a:fld>
            <a:endParaRPr lang="en-US" altLang="en-US"/>
          </a:p>
        </p:txBody>
      </p:sp>
      <p:sp>
        <p:nvSpPr>
          <p:cNvPr id="6" name="Footer Placeholder 4">
            <a:extLst>
              <a:ext uri="{FF2B5EF4-FFF2-40B4-BE49-F238E27FC236}">
                <a16:creationId xmlns:a16="http://schemas.microsoft.com/office/drawing/2014/main" id="{867E3D50-304C-F231-FF20-7DDDCCE0BCF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12D84FF-C011-ACD2-6D3F-A30466A88433}"/>
              </a:ext>
            </a:extLst>
          </p:cNvPr>
          <p:cNvSpPr>
            <a:spLocks noGrp="1"/>
          </p:cNvSpPr>
          <p:nvPr>
            <p:ph type="sldNum" sz="quarter" idx="12"/>
          </p:nvPr>
        </p:nvSpPr>
        <p:spPr/>
        <p:txBody>
          <a:bodyPr/>
          <a:lstStyle>
            <a:lvl1pPr>
              <a:defRPr/>
            </a:lvl1pPr>
          </a:lstStyle>
          <a:p>
            <a:fld id="{CDDDEEB7-166E-284D-8100-C4139617D614}" type="slidenum">
              <a:rPr lang="en-US" altLang="en-US"/>
              <a:pPr/>
              <a:t>‹#›</a:t>
            </a:fld>
            <a:endParaRPr lang="en-US" altLang="en-US"/>
          </a:p>
        </p:txBody>
      </p:sp>
    </p:spTree>
    <p:extLst>
      <p:ext uri="{BB962C8B-B14F-4D97-AF65-F5344CB8AC3E}">
        <p14:creationId xmlns:p14="http://schemas.microsoft.com/office/powerpoint/2010/main" val="66135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37230F7A-C771-F04F-C482-51B7C600CC95}"/>
              </a:ext>
            </a:extLst>
          </p:cNvPr>
          <p:cNvGrpSpPr>
            <a:grpSpLocks/>
          </p:cNvGrpSpPr>
          <p:nvPr/>
        </p:nvGrpSpPr>
        <p:grpSpPr bwMode="auto">
          <a:xfrm>
            <a:off x="-7938" y="-7938"/>
            <a:ext cx="9170988" cy="6873876"/>
            <a:chOff x="-8467" y="-8468"/>
            <a:chExt cx="9171317" cy="6874935"/>
          </a:xfrm>
        </p:grpSpPr>
        <p:sp>
          <p:nvSpPr>
            <p:cNvPr id="7" name="Freeform 6">
              <a:extLst>
                <a:ext uri="{FF2B5EF4-FFF2-40B4-BE49-F238E27FC236}">
                  <a16:creationId xmlns:a16="http://schemas.microsoft.com/office/drawing/2014/main" id="{F373F7A3-5208-F551-E1AC-AB5C418B3140}"/>
                </a:ext>
              </a:extLst>
            </p:cNvPr>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E5F7F6FB-BC2B-E7FE-C517-9BC50369478E}"/>
                </a:ext>
              </a:extLst>
            </p:cNvPr>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B04EF467-CA7A-00E2-05F3-25BD3D95A609}"/>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6E878EAD-69BF-E5D3-7C2E-3436BAD59AC1}"/>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2676D2BD-1A24-476D-DC29-A9C10302DF10}"/>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3EB58A29-B4D8-AC9B-F864-FEB8947CE24B}"/>
                </a:ext>
              </a:extLst>
            </p:cNvPr>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DFCB19FA-EC9A-BD99-BC0E-F2E812665BFB}"/>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41CE6DE1-A456-EFC1-67AA-53F0617AA495}"/>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51BAEA49-C05B-79AF-1FA7-F2325281ABC4}"/>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04931B95-3884-3C4D-AE59-2BDA6DB92C34}"/>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2C4C2CFE-91EA-E680-1A93-479F6754E1DD}"/>
              </a:ext>
            </a:extLst>
          </p:cNvPr>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D7A2AB7E-019F-B0F5-C70D-DDA1C8C3ABE9}"/>
              </a:ext>
            </a:extLst>
          </p:cNvPr>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C818AA8-4652-3202-6679-E43C9722C6B9}"/>
              </a:ext>
            </a:extLst>
          </p:cNvPr>
          <p:cNvSpPr>
            <a:spLocks noGrp="1"/>
          </p:cNvSpPr>
          <p:nvPr>
            <p:ph type="dt" sz="half" idx="2"/>
          </p:nvPr>
        </p:nvSpPr>
        <p:spPr>
          <a:xfrm>
            <a:off x="5405438" y="6042025"/>
            <a:ext cx="684212"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fld id="{7A58D26C-D989-6E48-A6B3-10575B576AFE}" type="datetimeFigureOut">
              <a:rPr lang="en-US" altLang="en-US"/>
              <a:pPr/>
              <a:t>2/18/24</a:t>
            </a:fld>
            <a:endParaRPr lang="en-US" altLang="en-US"/>
          </a:p>
        </p:txBody>
      </p:sp>
      <p:sp>
        <p:nvSpPr>
          <p:cNvPr id="5" name="Footer Placeholder 4">
            <a:extLst>
              <a:ext uri="{FF2B5EF4-FFF2-40B4-BE49-F238E27FC236}">
                <a16:creationId xmlns:a16="http://schemas.microsoft.com/office/drawing/2014/main" id="{45920EE4-86E0-9ABE-6ADF-B1338CBE1B07}"/>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latin typeface="Century Gothic" panose="020B0502020202020204" pitchFamily="34" charset="0"/>
                <a:ea typeface="MS PGothic" panose="020B0600070205080204" pitchFamily="34" charset="-128"/>
                <a:cs typeface="+mn-cs"/>
              </a:defRPr>
            </a:lvl1pPr>
          </a:lstStyle>
          <a:p>
            <a:pPr>
              <a:defRPr/>
            </a:pPr>
            <a:endParaRPr lang="en-US"/>
          </a:p>
        </p:txBody>
      </p:sp>
      <p:sp>
        <p:nvSpPr>
          <p:cNvPr id="6" name="Slide Number Placeholder 5">
            <a:extLst>
              <a:ext uri="{FF2B5EF4-FFF2-40B4-BE49-F238E27FC236}">
                <a16:creationId xmlns:a16="http://schemas.microsoft.com/office/drawing/2014/main" id="{41DB420D-9A74-A83F-61DA-114DE8749C69}"/>
              </a:ext>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fld id="{22239133-0BD6-AC45-8930-17768E9287A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6701" r:id="rId1"/>
    <p:sldLayoutId id="2147486688" r:id="rId2"/>
    <p:sldLayoutId id="2147486689" r:id="rId3"/>
    <p:sldLayoutId id="2147486690" r:id="rId4"/>
    <p:sldLayoutId id="2147486691" r:id="rId5"/>
    <p:sldLayoutId id="2147486692" r:id="rId6"/>
    <p:sldLayoutId id="2147486693" r:id="rId7"/>
    <p:sldLayoutId id="2147486694" r:id="rId8"/>
    <p:sldLayoutId id="2147486695" r:id="rId9"/>
    <p:sldLayoutId id="2147486696" r:id="rId10"/>
    <p:sldLayoutId id="2147486702" r:id="rId11"/>
    <p:sldLayoutId id="2147486697" r:id="rId12"/>
    <p:sldLayoutId id="2147486703" r:id="rId13"/>
    <p:sldLayoutId id="2147486698" r:id="rId14"/>
    <p:sldLayoutId id="2147486699" r:id="rId15"/>
    <p:sldLayoutId id="2147486700" r:id="rId16"/>
  </p:sldLayoutIdLst>
  <p:txStyles>
    <p:titleStyle>
      <a:lvl1pPr algn="l" defTabSz="457200" rtl="0" eaLnBrk="0" fontAlgn="base" hangingPunct="0">
        <a:spcBef>
          <a:spcPct val="0"/>
        </a:spcBef>
        <a:spcAft>
          <a:spcPct val="0"/>
        </a:spcAft>
        <a:defRPr sz="3600" kern="1200">
          <a:solidFill>
            <a:schemeClr val="accent1"/>
          </a:solidFill>
          <a:latin typeface="+mj-lt"/>
          <a:ea typeface="MS PGothic" panose="020B0600070205080204" pitchFamily="34" charset="-128"/>
          <a:cs typeface="ＭＳ Ｐゴシック" charset="0"/>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2" charset="2"/>
        <a:buChar char=""/>
        <a:defRPr kern="1200">
          <a:solidFill>
            <a:srgbClr val="404040"/>
          </a:solidFill>
          <a:latin typeface="+mn-lt"/>
          <a:ea typeface="MS PGothic" panose="020B0600070205080204" pitchFamily="34" charset="-128"/>
          <a:cs typeface="ＭＳ Ｐゴシック" charset="0"/>
        </a:defRPr>
      </a:lvl1pPr>
      <a:lvl2pPr marL="742950" indent="-285750" algn="l" defTabSz="457200" rtl="0" eaLnBrk="0" fontAlgn="base" hangingPunct="0">
        <a:spcBef>
          <a:spcPts val="1000"/>
        </a:spcBef>
        <a:spcAft>
          <a:spcPct val="0"/>
        </a:spcAft>
        <a:buClr>
          <a:schemeClr val="accent1"/>
        </a:buClr>
        <a:buSzPct val="80000"/>
        <a:buFont typeface="Wingdings 3" pitchFamily="2" charset="2"/>
        <a:buChar char=""/>
        <a:defRPr sz="1600" kern="1200">
          <a:solidFill>
            <a:srgbClr val="404040"/>
          </a:solidFill>
          <a:latin typeface="+mn-lt"/>
          <a:ea typeface="MS PGothic" panose="020B0600070205080204" pitchFamily="34" charset="-128"/>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2" charset="2"/>
        <a:buChar char=""/>
        <a:defRPr sz="1400" kern="1200">
          <a:solidFill>
            <a:srgbClr val="404040"/>
          </a:solidFill>
          <a:latin typeface="+mn-lt"/>
          <a:ea typeface="MS PGothic" panose="020B0600070205080204" pitchFamily="34" charset="-128"/>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S PGothic" panose="020B0600070205080204" pitchFamily="34" charset="-128"/>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S PGothic" panose="020B0600070205080204" pitchFamily="34" charset="-128"/>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a:extLst>
              <a:ext uri="{FF2B5EF4-FFF2-40B4-BE49-F238E27FC236}">
                <a16:creationId xmlns:a16="http://schemas.microsoft.com/office/drawing/2014/main" id="{75DBEA45-CA45-3033-884E-FDC885E921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TextBox 3">
            <a:extLst>
              <a:ext uri="{FF2B5EF4-FFF2-40B4-BE49-F238E27FC236}">
                <a16:creationId xmlns:a16="http://schemas.microsoft.com/office/drawing/2014/main" id="{6987DB8A-2CAB-E3C7-B00C-48C595C5F2C8}"/>
              </a:ext>
            </a:extLst>
          </p:cNvPr>
          <p:cNvSpPr txBox="1">
            <a:spLocks noChangeArrowheads="1"/>
          </p:cNvSpPr>
          <p:nvPr/>
        </p:nvSpPr>
        <p:spPr bwMode="auto">
          <a:xfrm>
            <a:off x="0" y="0"/>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6000"/>
              <a:t> </a:t>
            </a:r>
          </a:p>
        </p:txBody>
      </p:sp>
      <p:sp>
        <p:nvSpPr>
          <p:cNvPr id="2" name="TextBox 1">
            <a:extLst>
              <a:ext uri="{FF2B5EF4-FFF2-40B4-BE49-F238E27FC236}">
                <a16:creationId xmlns:a16="http://schemas.microsoft.com/office/drawing/2014/main" id="{8D616A23-3608-FF63-D3C3-2DABD59E3260}"/>
              </a:ext>
            </a:extLst>
          </p:cNvPr>
          <p:cNvSpPr txBox="1"/>
          <p:nvPr/>
        </p:nvSpPr>
        <p:spPr>
          <a:xfrm>
            <a:off x="1" y="2828835"/>
            <a:ext cx="9144000" cy="1200329"/>
          </a:xfrm>
          <a:prstGeom prst="rect">
            <a:avLst/>
          </a:prstGeom>
          <a:solidFill>
            <a:schemeClr val="accent1">
              <a:lumMod val="20000"/>
              <a:lumOff val="80000"/>
            </a:schemeClr>
          </a:solidFill>
          <a:ln>
            <a:solidFill>
              <a:srgbClr val="000000"/>
            </a:solidFill>
          </a:ln>
        </p:spPr>
        <p:txBody>
          <a:bodyPr>
            <a:spAutoFit/>
          </a:bodyPr>
          <a:lstStyle/>
          <a:p>
            <a:pPr algn="ctr" eaLnBrk="1" hangingPunct="1">
              <a:defRPr/>
            </a:pPr>
            <a:r>
              <a:rPr lang="en-US" sz="7200" dirty="0">
                <a:ln w="22225">
                  <a:solidFill>
                    <a:srgbClr val="003399"/>
                  </a:solidFill>
                  <a:prstDash val="solid"/>
                </a:ln>
                <a:solidFill>
                  <a:srgbClr val="000099"/>
                </a:solidFill>
                <a:latin typeface="Arial Black" panose="020B0A04020102020204" pitchFamily="34" charset="0"/>
              </a:rPr>
              <a:t>Welcome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17526" y="14743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Unison Prayer</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322262" y="1320800"/>
            <a:ext cx="8305800" cy="3539430"/>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Soul of Christ, sanctify us; Body of Christ, save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Blood of Christ, inebriate us; Water from the side of Christ, wash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Passion of Christ, strengthen us; O good Jesus hear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(Anima Christi)</a:t>
            </a:r>
          </a:p>
        </p:txBody>
      </p:sp>
    </p:spTree>
    <p:extLst>
      <p:ext uri="{BB962C8B-B14F-4D97-AF65-F5344CB8AC3E}">
        <p14:creationId xmlns:p14="http://schemas.microsoft.com/office/powerpoint/2010/main" val="384651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17526" y="14743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Words of Affirmation</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322262" y="1320800"/>
            <a:ext cx="8305800" cy="3046988"/>
          </a:xfrm>
          <a:prstGeom prst="rect">
            <a:avLst/>
          </a:prstGeom>
          <a:noFill/>
        </p:spPr>
        <p:txBody>
          <a:bodyPr>
            <a:spAutoFit/>
          </a:bodyPr>
          <a:lstStyle/>
          <a:p>
            <a:pPr marL="0" marR="0">
              <a:spcBef>
                <a:spcPts val="0"/>
              </a:spcBef>
              <a:spcAft>
                <a:spcPts val="0"/>
              </a:spcAft>
            </a:pPr>
            <a:r>
              <a:rPr lang="en-US" sz="3200" dirty="0">
                <a:solidFill>
                  <a:schemeClr val="accent2">
                    <a:lumMod val="50000"/>
                  </a:schemeClr>
                </a:solidFill>
                <a:effectLst/>
                <a:latin typeface="+mn-lt"/>
                <a:ea typeface="Proxima Nova"/>
                <a:cs typeface="Proxima Nova"/>
              </a:rPr>
              <a:t>Beloved of the Lord God, receive this Good News. As Far as the North is from South and the East is from the West, that is how far God has removed our sins from us in Jesus Christ! In the name of Jesus Christ, we are forgiven. Thanks be to God!</a:t>
            </a:r>
          </a:p>
        </p:txBody>
      </p:sp>
    </p:spTree>
    <p:extLst>
      <p:ext uri="{BB962C8B-B14F-4D97-AF65-F5344CB8AC3E}">
        <p14:creationId xmlns:p14="http://schemas.microsoft.com/office/powerpoint/2010/main" val="3991833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427C963-76E9-9EFA-E15D-70EA3501EC38}"/>
              </a:ext>
            </a:extLst>
          </p:cNvPr>
          <p:cNvSpPr>
            <a:spLocks noGrp="1"/>
          </p:cNvSpPr>
          <p:nvPr>
            <p:ph type="title"/>
          </p:nvPr>
        </p:nvSpPr>
        <p:spPr>
          <a:xfrm>
            <a:off x="0" y="-9525"/>
            <a:ext cx="9144000" cy="847725"/>
          </a:xfrm>
        </p:spPr>
        <p:txBody>
          <a:bodyPr>
            <a:normAutofit fontScale="90000"/>
          </a:bodyPr>
          <a:lstStyle/>
          <a:p>
            <a:pPr algn="ctr" eaLnBrk="1" hangingPunct="1">
              <a:spcBef>
                <a:spcPts val="1000"/>
              </a:spcBef>
            </a:pPr>
            <a:br>
              <a:rPr lang="en-US" altLang="en-US" sz="4400" b="1" dirty="0">
                <a:solidFill>
                  <a:schemeClr val="accent3"/>
                </a:solidFill>
              </a:rPr>
            </a:br>
            <a:r>
              <a:rPr lang="en-US" altLang="en-US" sz="4400" b="1" dirty="0">
                <a:solidFill>
                  <a:schemeClr val="accent2">
                    <a:lumMod val="50000"/>
                  </a:schemeClr>
                </a:solidFill>
              </a:rPr>
              <a:t>Time of Testimony and Prayer</a:t>
            </a:r>
            <a:br>
              <a:rPr lang="en-US" altLang="en-US" sz="4000" b="1" dirty="0">
                <a:solidFill>
                  <a:srgbClr val="003399"/>
                </a:solidFill>
              </a:rPr>
            </a:br>
            <a:r>
              <a:rPr lang="en-US" altLang="en-US" sz="4000" b="1" dirty="0">
                <a:solidFill>
                  <a:srgbClr val="003399"/>
                </a:solidFill>
              </a:rPr>
              <a:t>  </a:t>
            </a:r>
            <a:br>
              <a:rPr lang="en-US" altLang="en-US" sz="3200" dirty="0"/>
            </a:br>
            <a:br>
              <a:rPr lang="en-US" altLang="en-US" sz="3200" b="1" dirty="0">
                <a:solidFill>
                  <a:srgbClr val="560401"/>
                </a:solidFill>
                <a:latin typeface="Arial" panose="020B0604020202020204" pitchFamily="34" charset="0"/>
                <a:cs typeface="Arial" panose="020B0604020202020204" pitchFamily="34" charset="0"/>
              </a:rPr>
            </a:br>
            <a:br>
              <a:rPr lang="en-US" altLang="en-US" sz="32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endParaRPr lang="en-US" altLang="en-US" sz="3200" b="1" dirty="0">
              <a:solidFill>
                <a:srgbClr val="000099"/>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3E6655F4-3BD0-3EDD-2BEA-4274BD9CB21C}"/>
              </a:ext>
            </a:extLst>
          </p:cNvPr>
          <p:cNvSpPr/>
          <p:nvPr/>
        </p:nvSpPr>
        <p:spPr>
          <a:xfrm>
            <a:off x="419100" y="1524000"/>
            <a:ext cx="8305800" cy="3046988"/>
          </a:xfrm>
          <a:prstGeom prst="rect">
            <a:avLst/>
          </a:prstGeom>
        </p:spPr>
        <p:txBody>
          <a:bodyPr>
            <a:spAutoFit/>
          </a:bodyPr>
          <a:lstStyle>
            <a:lvl1pPr marL="457200" indent="-457200">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Discipline of Gratitude:  Thanking </a:t>
            </a:r>
          </a:p>
          <a:p>
            <a:pPr marL="0" indent="0"/>
            <a:r>
              <a:rPr lang="en-US" altLang="en-US" sz="3200" b="1" dirty="0">
                <a:solidFill>
                  <a:schemeClr val="accent2">
                    <a:lumMod val="50000"/>
                  </a:schemeClr>
                </a:solidFill>
                <a:latin typeface="Trebuchet MS" panose="020B0703020202090204" pitchFamily="34" charset="0"/>
              </a:rPr>
              <a:t>    God for what God has done.</a:t>
            </a:r>
          </a:p>
          <a:p>
            <a:pPr>
              <a:buFont typeface="Arial" panose="020B0604020202020204" pitchFamily="34" charset="0"/>
              <a:buChar char="•"/>
            </a:pPr>
            <a:endParaRPr lang="en-US" altLang="en-US" sz="3200" b="1" dirty="0">
              <a:solidFill>
                <a:schemeClr val="accent2">
                  <a:lumMod val="50000"/>
                </a:schemeClr>
              </a:solidFill>
              <a:latin typeface="Trebuchet MS" panose="020B0703020202090204" pitchFamily="34" charset="0"/>
            </a:endParaRPr>
          </a:p>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Prayers of the People</a:t>
            </a:r>
          </a:p>
          <a:p>
            <a:pPr>
              <a:buFont typeface="Arial" panose="020B0604020202020204" pitchFamily="34" charset="0"/>
              <a:buChar char="•"/>
            </a:pPr>
            <a:endParaRPr lang="en-US" altLang="en-US" sz="3200" b="1" dirty="0">
              <a:solidFill>
                <a:schemeClr val="accent2">
                  <a:lumMod val="50000"/>
                </a:schemeClr>
              </a:solidFill>
              <a:latin typeface="Trebuchet MS" panose="020B0703020202090204" pitchFamily="34" charset="0"/>
            </a:endParaRPr>
          </a:p>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Lord’s Prayer</a:t>
            </a:r>
            <a:endParaRPr lang="en-US" altLang="en-US" sz="3200" dirty="0">
              <a:solidFill>
                <a:schemeClr val="accent2">
                  <a:lumMod val="50000"/>
                </a:schemeClr>
              </a:solidFill>
              <a:latin typeface="Trebuchet MS" panose="020B070302020209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9389D63-A65F-FFD4-3A16-B6E7617CD30B}"/>
              </a:ext>
            </a:extLst>
          </p:cNvPr>
          <p:cNvSpPr>
            <a:spLocks noGrp="1"/>
          </p:cNvSpPr>
          <p:nvPr>
            <p:ph type="title"/>
          </p:nvPr>
        </p:nvSpPr>
        <p:spPr>
          <a:xfrm>
            <a:off x="0" y="-9525"/>
            <a:ext cx="9144000" cy="847725"/>
          </a:xfrm>
        </p:spPr>
        <p:txBody>
          <a:bodyPr>
            <a:normAutofit fontScale="90000"/>
          </a:bodyPr>
          <a:lstStyle/>
          <a:p>
            <a:pPr algn="ctr" eaLnBrk="1" hangingPunct="1">
              <a:spcBef>
                <a:spcPts val="1000"/>
              </a:spcBef>
            </a:pPr>
            <a:br>
              <a:rPr lang="en-US" altLang="en-US" sz="3200" b="1" dirty="0">
                <a:solidFill>
                  <a:srgbClr val="003399"/>
                </a:solidFill>
              </a:rPr>
            </a:br>
            <a:r>
              <a:rPr lang="en-US" altLang="en-US" sz="4400" b="1" dirty="0">
                <a:solidFill>
                  <a:schemeClr val="accent2">
                    <a:lumMod val="50000"/>
                  </a:schemeClr>
                </a:solidFill>
              </a:rPr>
              <a:t>The Offering</a:t>
            </a:r>
            <a:br>
              <a:rPr lang="en-US" altLang="en-US" sz="3200" dirty="0"/>
            </a:br>
            <a:br>
              <a:rPr lang="en-US" altLang="en-US" sz="3200" b="1" dirty="0">
                <a:solidFill>
                  <a:srgbClr val="560401"/>
                </a:solidFill>
                <a:latin typeface="Arial" panose="020B0604020202020204" pitchFamily="34" charset="0"/>
                <a:cs typeface="Arial" panose="020B0604020202020204" pitchFamily="34" charset="0"/>
              </a:rPr>
            </a:br>
            <a:br>
              <a:rPr lang="en-US" altLang="en-US" sz="32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endParaRPr lang="en-US" altLang="en-US" sz="3200" b="1" dirty="0">
              <a:solidFill>
                <a:srgbClr val="000099"/>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231BBA39-9F62-35C4-39C0-59B5C1F0C937}"/>
              </a:ext>
            </a:extLst>
          </p:cNvPr>
          <p:cNvSpPr/>
          <p:nvPr/>
        </p:nvSpPr>
        <p:spPr>
          <a:xfrm>
            <a:off x="419100" y="1219200"/>
            <a:ext cx="8305800" cy="3046413"/>
          </a:xfrm>
          <a:prstGeom prst="rect">
            <a:avLst/>
          </a:prstGeom>
        </p:spPr>
        <p:txBody>
          <a:bodyPr>
            <a:spAutoFit/>
          </a:bodyPr>
          <a:lstStyle/>
          <a:p>
            <a:pPr algn="ctr">
              <a:defRPr/>
            </a:pPr>
            <a:r>
              <a:rPr lang="en-US" sz="3200" b="1" dirty="0">
                <a:solidFill>
                  <a:schemeClr val="accent2">
                    <a:lumMod val="50000"/>
                  </a:schemeClr>
                </a:solidFill>
                <a:latin typeface="+mn-lt"/>
                <a:ea typeface="MS PGothic" charset="0"/>
                <a:cs typeface="MS PGothic" charset="0"/>
              </a:rPr>
              <a:t>Doxology</a:t>
            </a:r>
          </a:p>
          <a:p>
            <a:pPr>
              <a:defRPr/>
            </a:pPr>
            <a:r>
              <a:rPr lang="en-US" sz="3200" b="1" dirty="0">
                <a:solidFill>
                  <a:schemeClr val="accent2">
                    <a:lumMod val="50000"/>
                  </a:schemeClr>
                </a:solidFill>
                <a:latin typeface="+mn-lt"/>
                <a:ea typeface="MS PGothic" charset="0"/>
                <a:cs typeface="MS PGothic" charset="0"/>
              </a:rPr>
              <a:t>Praise God from whom all blessings flow</a:t>
            </a:r>
          </a:p>
          <a:p>
            <a:pPr>
              <a:defRPr/>
            </a:pPr>
            <a:r>
              <a:rPr lang="en-US" sz="3200" b="1" dirty="0">
                <a:solidFill>
                  <a:schemeClr val="accent2">
                    <a:lumMod val="50000"/>
                  </a:schemeClr>
                </a:solidFill>
                <a:latin typeface="+mn-lt"/>
                <a:ea typeface="MS PGothic" charset="0"/>
                <a:cs typeface="MS PGothic" charset="0"/>
              </a:rPr>
              <a:t>Praise Him, all creatures here below</a:t>
            </a:r>
          </a:p>
          <a:p>
            <a:pPr>
              <a:defRPr/>
            </a:pPr>
            <a:r>
              <a:rPr lang="en-US" sz="3200" b="1" dirty="0">
                <a:solidFill>
                  <a:schemeClr val="accent2">
                    <a:lumMod val="50000"/>
                  </a:schemeClr>
                </a:solidFill>
                <a:latin typeface="+mn-lt"/>
                <a:ea typeface="MS PGothic" charset="0"/>
                <a:cs typeface="MS PGothic" charset="0"/>
              </a:rPr>
              <a:t>Praise Him above ye heavenly host</a:t>
            </a:r>
          </a:p>
          <a:p>
            <a:pPr>
              <a:defRPr/>
            </a:pPr>
            <a:r>
              <a:rPr lang="en-US" sz="3200" b="1" dirty="0">
                <a:solidFill>
                  <a:schemeClr val="accent2">
                    <a:lumMod val="50000"/>
                  </a:schemeClr>
                </a:solidFill>
                <a:latin typeface="+mn-lt"/>
                <a:ea typeface="MS PGothic" charset="0"/>
                <a:cs typeface="MS PGothic" charset="0"/>
              </a:rPr>
              <a:t>Praise Father, Son and Holy Ghost</a:t>
            </a:r>
          </a:p>
          <a:p>
            <a:pPr>
              <a:defRPr/>
            </a:pPr>
            <a:r>
              <a:rPr lang="en-US" sz="3200" b="1" dirty="0">
                <a:solidFill>
                  <a:schemeClr val="accent2">
                    <a:lumMod val="50000"/>
                  </a:schemeClr>
                </a:solidFill>
                <a:latin typeface="+mn-lt"/>
                <a:ea typeface="MS PGothic" charset="0"/>
                <a:cs typeface="MS PGothic" charset="0"/>
              </a:rPr>
              <a:t>Amen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2">
            <a:extLst>
              <a:ext uri="{FF2B5EF4-FFF2-40B4-BE49-F238E27FC236}">
                <a16:creationId xmlns:a16="http://schemas.microsoft.com/office/drawing/2014/main" id="{E243F547-0983-16C5-98DD-264477FBD497}"/>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9BB40B8-43BF-C916-3DA7-C93FA6383F0A}"/>
              </a:ext>
            </a:extLst>
          </p:cNvPr>
          <p:cNvSpPr>
            <a:spLocks noGrp="1"/>
          </p:cNvSpPr>
          <p:nvPr>
            <p:ph type="title"/>
          </p:nvPr>
        </p:nvSpPr>
        <p:spPr>
          <a:xfrm>
            <a:off x="609600" y="381000"/>
            <a:ext cx="78486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Worship Song</a:t>
            </a: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 “Broken Vessels (Amazing Grace)”</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Video</a:t>
            </a:r>
            <a:br>
              <a:rPr lang="en-US" altLang="en-US" sz="3200" b="1" dirty="0">
                <a:solidFill>
                  <a:srgbClr val="560401"/>
                </a:solidFill>
                <a:cs typeface="Arial" panose="020B0604020202020204" pitchFamily="34" charset="0"/>
              </a:rPr>
            </a:br>
            <a:br>
              <a:rPr lang="en-US" altLang="en-US" sz="3200" b="1" dirty="0">
                <a:solidFill>
                  <a:srgbClr val="003399"/>
                </a:solidFill>
                <a:cs typeface="Arial" panose="020B0604020202020204" pitchFamily="34" charset="0"/>
              </a:rPr>
            </a:br>
            <a:endParaRPr lang="en-US" altLang="en-US" sz="3200" b="1" dirty="0">
              <a:solidFill>
                <a:srgbClr val="003399"/>
              </a:solidFill>
              <a:cs typeface="Arial" panose="020B0604020202020204" pitchFamily="34" charset="0"/>
            </a:endParaRPr>
          </a:p>
        </p:txBody>
      </p:sp>
      <p:sp>
        <p:nvSpPr>
          <p:cNvPr id="28675" name="TextBox 5">
            <a:extLst>
              <a:ext uri="{FF2B5EF4-FFF2-40B4-BE49-F238E27FC236}">
                <a16:creationId xmlns:a16="http://schemas.microsoft.com/office/drawing/2014/main" id="{F2FDFDEF-B9DE-2009-E57F-14BB1E04A69A}"/>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1430429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336B5BF-DD66-0AFA-C966-FF26F1D2EC00}"/>
              </a:ext>
            </a:extLst>
          </p:cNvPr>
          <p:cNvSpPr>
            <a:spLocks noGrp="1"/>
          </p:cNvSpPr>
          <p:nvPr>
            <p:ph type="title"/>
          </p:nvPr>
        </p:nvSpPr>
        <p:spPr>
          <a:xfrm>
            <a:off x="609600" y="609600"/>
            <a:ext cx="6348413" cy="1320800"/>
          </a:xfrm>
        </p:spPr>
        <p:txBody>
          <a:bodyPr/>
          <a:lstStyle/>
          <a:p>
            <a:pPr eaLnBrk="1" hangingPunct="1"/>
            <a:endParaRPr lang="en-US" altLang="en-US"/>
          </a:p>
        </p:txBody>
      </p:sp>
      <p:pic>
        <p:nvPicPr>
          <p:cNvPr id="32770" name="Picture 2">
            <a:extLst>
              <a:ext uri="{FF2B5EF4-FFF2-40B4-BE49-F238E27FC236}">
                <a16:creationId xmlns:a16="http://schemas.microsoft.com/office/drawing/2014/main" id="{F7A17FE3-56B6-6632-5B6E-4F62D437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213"/>
            <a:ext cx="91440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a:extLst>
              <a:ext uri="{FF2B5EF4-FFF2-40B4-BE49-F238E27FC236}">
                <a16:creationId xmlns:a16="http://schemas.microsoft.com/office/drawing/2014/main" id="{1644E50F-AD86-B0A6-6C24-19EF030278C0}"/>
              </a:ext>
            </a:extLst>
          </p:cNvPr>
          <p:cNvSpPr txBox="1">
            <a:spLocks noChangeArrowheads="1"/>
          </p:cNvSpPr>
          <p:nvPr/>
        </p:nvSpPr>
        <p:spPr bwMode="auto">
          <a:xfrm>
            <a:off x="228600" y="0"/>
            <a:ext cx="8915400" cy="78072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a:r>
              <a:rPr lang="en-US" altLang="en-US" sz="3200" b="1" dirty="0"/>
              <a:t>The Lesson From the Gospel</a:t>
            </a:r>
          </a:p>
          <a:p>
            <a:pPr algn="ctr"/>
            <a:r>
              <a:rPr lang="en-US" altLang="en-US" sz="3200" b="1" dirty="0"/>
              <a:t>Matthew 4:1-4</a:t>
            </a:r>
          </a:p>
          <a:p>
            <a:endParaRPr lang="en-US" sz="3000" baseline="30000" dirty="0">
              <a:solidFill>
                <a:srgbClr val="000000"/>
              </a:solidFill>
              <a:effectLst/>
              <a:latin typeface="+mn-lt"/>
              <a:ea typeface="Calibri" panose="020F0502020204030204" pitchFamily="34" charset="0"/>
              <a:cs typeface="Arial" panose="020B0604020202020204" pitchFamily="34" charset="0"/>
            </a:endParaRPr>
          </a:p>
          <a:p>
            <a:r>
              <a:rPr lang="en-US" sz="3000" baseline="30000" dirty="0">
                <a:solidFill>
                  <a:srgbClr val="000000"/>
                </a:solidFill>
                <a:effectLst/>
                <a:latin typeface="+mn-lt"/>
                <a:ea typeface="Calibri" panose="020F0502020204030204" pitchFamily="34" charset="0"/>
                <a:cs typeface="Arial" panose="020B0604020202020204" pitchFamily="34" charset="0"/>
              </a:rPr>
              <a:t>     1</a:t>
            </a:r>
            <a:r>
              <a:rPr lang="en-US" sz="3000" dirty="0">
                <a:solidFill>
                  <a:srgbClr val="000000"/>
                </a:solidFill>
                <a:effectLst/>
                <a:latin typeface="+mn-lt"/>
                <a:ea typeface="Calibri" panose="020F0502020204030204" pitchFamily="34" charset="0"/>
                <a:cs typeface="Arial" panose="020B0604020202020204" pitchFamily="34" charset="0"/>
              </a:rPr>
              <a:t>Then Jesus was led by the Spirit into the wilderness to be tempted by the devil. </a:t>
            </a:r>
            <a:r>
              <a:rPr lang="en-US" sz="3000" baseline="30000" dirty="0">
                <a:solidFill>
                  <a:srgbClr val="000000"/>
                </a:solidFill>
                <a:effectLst/>
                <a:latin typeface="+mn-lt"/>
                <a:ea typeface="Calibri" panose="020F0502020204030204" pitchFamily="34" charset="0"/>
              </a:rPr>
              <a:t>2</a:t>
            </a:r>
            <a:r>
              <a:rPr lang="en-US" sz="3000" dirty="0">
                <a:solidFill>
                  <a:srgbClr val="000000"/>
                </a:solidFill>
                <a:effectLst/>
                <a:latin typeface="+mn-lt"/>
                <a:ea typeface="Calibri" panose="020F0502020204030204" pitchFamily="34" charset="0"/>
              </a:rPr>
              <a:t>After fasting forty days and forty nights, he was hungry. </a:t>
            </a:r>
            <a:r>
              <a:rPr lang="en-US" sz="3000" baseline="30000" dirty="0">
                <a:solidFill>
                  <a:srgbClr val="000000"/>
                </a:solidFill>
                <a:effectLst/>
                <a:latin typeface="+mn-lt"/>
                <a:ea typeface="Calibri" panose="020F0502020204030204" pitchFamily="34" charset="0"/>
              </a:rPr>
              <a:t>3</a:t>
            </a:r>
            <a:r>
              <a:rPr lang="en-US" sz="3000" dirty="0">
                <a:solidFill>
                  <a:srgbClr val="000000"/>
                </a:solidFill>
                <a:effectLst/>
                <a:latin typeface="+mn-lt"/>
                <a:ea typeface="Calibri" panose="020F0502020204030204" pitchFamily="34" charset="0"/>
              </a:rPr>
              <a:t>The tempter came to him and said, “If you are the Son of God, tell these stones to become bread.” </a:t>
            </a:r>
          </a:p>
          <a:p>
            <a:r>
              <a:rPr lang="en-US" sz="3000" baseline="30000" dirty="0">
                <a:solidFill>
                  <a:srgbClr val="000000"/>
                </a:solidFill>
                <a:effectLst/>
                <a:latin typeface="+mn-lt"/>
                <a:ea typeface="Calibri" panose="020F0502020204030204" pitchFamily="34" charset="0"/>
              </a:rPr>
              <a:t>     4</a:t>
            </a:r>
            <a:r>
              <a:rPr lang="en-US" sz="3000" dirty="0">
                <a:solidFill>
                  <a:srgbClr val="000000"/>
                </a:solidFill>
                <a:effectLst/>
                <a:latin typeface="+mn-lt"/>
                <a:ea typeface="Calibri" panose="020F0502020204030204" pitchFamily="34" charset="0"/>
              </a:rPr>
              <a:t>Jesus answered, “It is written: ‘Man shall not live on bread alone, but on every word that comes from the mouth of God.’”</a:t>
            </a:r>
          </a:p>
          <a:p>
            <a:endParaRPr lang="en-US" altLang="en-US" sz="3200" b="1" dirty="0"/>
          </a:p>
          <a:p>
            <a:endParaRPr lang="en-US" sz="3200" dirty="0">
              <a:effectLst/>
              <a:latin typeface="+mn-lt"/>
              <a:ea typeface="Times New Roman" panose="02020603050405020304" pitchFamily="18" charset="0"/>
            </a:endParaRPr>
          </a:p>
          <a:p>
            <a:endParaRPr lang="en-US" altLang="en-US" sz="3200" b="1" dirty="0"/>
          </a:p>
          <a:p>
            <a:endParaRPr lang="en-US" altLang="en-US" sz="3200" dirty="0"/>
          </a:p>
        </p:txBody>
      </p:sp>
    </p:spTree>
    <p:extLst>
      <p:ext uri="{BB962C8B-B14F-4D97-AF65-F5344CB8AC3E}">
        <p14:creationId xmlns:p14="http://schemas.microsoft.com/office/powerpoint/2010/main" val="946993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3" descr="bible sermon.jpg">
            <a:extLst>
              <a:ext uri="{FF2B5EF4-FFF2-40B4-BE49-F238E27FC236}">
                <a16:creationId xmlns:a16="http://schemas.microsoft.com/office/drawing/2014/main" id="{191E1BA7-6AF1-9EB0-5311-6214887D227F}"/>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6" name="TextBox 2">
            <a:extLst>
              <a:ext uri="{FF2B5EF4-FFF2-40B4-BE49-F238E27FC236}">
                <a16:creationId xmlns:a16="http://schemas.microsoft.com/office/drawing/2014/main" id="{7DC7B138-0004-F057-AF3E-3042D8B639AB}"/>
              </a:ext>
            </a:extLst>
          </p:cNvPr>
          <p:cNvSpPr txBox="1">
            <a:spLocks noChangeArrowheads="1"/>
          </p:cNvSpPr>
          <p:nvPr/>
        </p:nvSpPr>
        <p:spPr bwMode="auto">
          <a:xfrm>
            <a:off x="0" y="0"/>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4000">
                <a:solidFill>
                  <a:srgbClr val="FFFFFF"/>
                </a:solidFill>
              </a:rPr>
              <a:t> </a:t>
            </a:r>
            <a:endParaRPr lang="en-US" altLang="en-US" sz="3200">
              <a:solidFill>
                <a:srgbClr val="FFFFFF"/>
              </a:solidFill>
            </a:endParaRPr>
          </a:p>
        </p:txBody>
      </p:sp>
      <p:sp>
        <p:nvSpPr>
          <p:cNvPr id="41987" name="TextBox 3">
            <a:extLst>
              <a:ext uri="{FF2B5EF4-FFF2-40B4-BE49-F238E27FC236}">
                <a16:creationId xmlns:a16="http://schemas.microsoft.com/office/drawing/2014/main" id="{748AC052-DD66-1C4D-7D54-0CB8ED82EC06}"/>
              </a:ext>
            </a:extLst>
          </p:cNvPr>
          <p:cNvSpPr txBox="1">
            <a:spLocks noChangeArrowheads="1"/>
          </p:cNvSpPr>
          <p:nvPr/>
        </p:nvSpPr>
        <p:spPr bwMode="auto">
          <a:xfrm>
            <a:off x="0" y="533400"/>
            <a:ext cx="9144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dirty="0">
                <a:solidFill>
                  <a:srgbClr val="404040"/>
                </a:solidFill>
                <a:latin typeface="Trebuchet MS" panose="020B0703020202090204" pitchFamily="34" charset="0"/>
              </a:rPr>
              <a:t> </a:t>
            </a:r>
          </a:p>
          <a:p>
            <a:pPr algn="ctr" eaLnBrk="1" hangingPunct="1"/>
            <a:endParaRPr lang="en-US" altLang="en-US" sz="3600" b="1" dirty="0">
              <a:solidFill>
                <a:srgbClr val="404040"/>
              </a:solidFill>
              <a:latin typeface="Trebuchet MS" panose="020B0703020202090204" pitchFamily="34" charset="0"/>
              <a:cs typeface="Arial" panose="020B0604020202020204" pitchFamily="34" charset="0"/>
            </a:endParaRPr>
          </a:p>
          <a:p>
            <a:pPr algn="ctr" eaLnBrk="1" hangingPunct="1"/>
            <a:endParaRPr lang="en-US" altLang="en-US" sz="3600" b="1" dirty="0">
              <a:solidFill>
                <a:srgbClr val="404040"/>
              </a:solidFill>
              <a:latin typeface="Trebuchet MS" panose="020B0703020202090204" pitchFamily="34" charset="0"/>
              <a:cs typeface="Arial" panose="020B0604020202020204" pitchFamily="34" charset="0"/>
            </a:endParaRPr>
          </a:p>
          <a:p>
            <a:pPr algn="ctr" eaLnBrk="1" hangingPunct="1"/>
            <a:r>
              <a:rPr lang="en-US" altLang="en-US" sz="3600" b="1" dirty="0">
                <a:solidFill>
                  <a:srgbClr val="404040"/>
                </a:solidFill>
                <a:latin typeface="Trebuchet MS" panose="020B0703020202090204" pitchFamily="34" charset="0"/>
                <a:cs typeface="Arial" panose="020B0604020202020204" pitchFamily="34" charset="0"/>
              </a:rPr>
              <a:t>The Message</a:t>
            </a:r>
            <a:endParaRPr lang="en-US" altLang="en-US" sz="3600" b="1"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381000"/>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Hymn</a:t>
            </a:r>
            <a:br>
              <a:rPr lang="en-US" altLang="en-US" sz="4000" b="1" dirty="0">
                <a:solidFill>
                  <a:schemeClr val="accent2">
                    <a:lumMod val="50000"/>
                  </a:schemeClr>
                </a:solidFill>
                <a:cs typeface="Arial" panose="020B0604020202020204" pitchFamily="34" charset="0"/>
              </a:rPr>
            </a:br>
            <a:br>
              <a:rPr lang="en-US" altLang="en-US" sz="40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“Leaning on the Everlasting Arms”</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#575</a:t>
            </a: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2746799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381000"/>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Announcements</a:t>
            </a:r>
            <a:br>
              <a:rPr lang="en-US" altLang="en-US" sz="4000" b="1" dirty="0">
                <a:solidFill>
                  <a:schemeClr val="accent2">
                    <a:lumMod val="50000"/>
                  </a:schemeClr>
                </a:solidFill>
                <a:cs typeface="Arial" panose="020B0604020202020204" pitchFamily="34" charset="0"/>
              </a:rPr>
            </a:br>
            <a:br>
              <a:rPr lang="en-US" altLang="en-US" b="1" dirty="0">
                <a:solidFill>
                  <a:srgbClr val="003399"/>
                </a:solidFill>
                <a:latin typeface="+mn-lt"/>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828D1EEA-FAF3-9D60-98ED-13EE8692B0F2}"/>
              </a:ext>
            </a:extLst>
          </p:cNvPr>
          <p:cNvSpPr txBox="1"/>
          <p:nvPr/>
        </p:nvSpPr>
        <p:spPr>
          <a:xfrm>
            <a:off x="533400" y="990600"/>
            <a:ext cx="7010400" cy="5355312"/>
          </a:xfrm>
          <a:prstGeom prst="rect">
            <a:avLst/>
          </a:prstGeom>
          <a:noFill/>
        </p:spPr>
        <p:txBody>
          <a:bodyPr wrap="square" rtlCol="0">
            <a:spAutoFit/>
          </a:bodyPr>
          <a:lstStyle/>
          <a:p>
            <a:pPr marL="342900" marR="0" lvl="0" indent="-342900">
              <a:spcBef>
                <a:spcPts val="0"/>
              </a:spcBef>
              <a:spcAft>
                <a:spcPts val="0"/>
              </a:spcAft>
              <a:buFont typeface="Symbol" pitchFamily="2" charset="2"/>
              <a:buChar char=""/>
            </a:pPr>
            <a:r>
              <a:rPr lang="en-US" sz="1800" b="1" dirty="0">
                <a:solidFill>
                  <a:srgbClr val="353744"/>
                </a:solidFill>
                <a:effectLst/>
                <a:latin typeface="Arial" panose="020B0604020202020204" pitchFamily="34" charset="0"/>
                <a:ea typeface="Proxima Nova"/>
                <a:cs typeface="Proxima Nova"/>
              </a:rPr>
              <a:t>Lenten Study—</a:t>
            </a:r>
            <a:r>
              <a:rPr lang="en-US" sz="1800" dirty="0">
                <a:solidFill>
                  <a:srgbClr val="353744"/>
                </a:solidFill>
                <a:effectLst/>
                <a:latin typeface="Arial" panose="020B0604020202020204" pitchFamily="34" charset="0"/>
                <a:ea typeface="Proxima Nova"/>
                <a:cs typeface="Proxima Nova"/>
              </a:rPr>
              <a:t>Please pick up the Lenten Study on the table by the door.  It is a once a week reading, prayer, and action for this time of Lent. </a:t>
            </a:r>
            <a:endParaRPr lang="en-US" sz="1800" dirty="0">
              <a:solidFill>
                <a:srgbClr val="353744"/>
              </a:solidFill>
              <a:effectLst/>
              <a:latin typeface="Proxima Nova"/>
              <a:ea typeface="Proxima Nova"/>
              <a:cs typeface="Proxima Nova"/>
            </a:endParaRPr>
          </a:p>
          <a:p>
            <a:pPr marL="457200" marR="0">
              <a:spcBef>
                <a:spcPts val="0"/>
              </a:spcBef>
              <a:spcAft>
                <a:spcPts val="0"/>
              </a:spcAft>
            </a:pPr>
            <a:r>
              <a:rPr lang="en-US" sz="1800" dirty="0">
                <a:solidFill>
                  <a:srgbClr val="353744"/>
                </a:solidFill>
                <a:effectLst/>
                <a:latin typeface="Arial" panose="020B0604020202020204" pitchFamily="34" charset="0"/>
                <a:ea typeface="Proxima Nova"/>
                <a:cs typeface="Proxima Nova"/>
              </a:rPr>
              <a:t> </a:t>
            </a:r>
            <a:endParaRPr lang="en-US" sz="1800" dirty="0">
              <a:solidFill>
                <a:srgbClr val="353744"/>
              </a:solidFill>
              <a:effectLst/>
              <a:latin typeface="Proxima Nova"/>
              <a:ea typeface="Proxima Nova"/>
              <a:cs typeface="Proxima Nova"/>
            </a:endParaRPr>
          </a:p>
          <a:p>
            <a:pPr marL="342900" marR="0" lvl="0" indent="-342900">
              <a:spcBef>
                <a:spcPts val="0"/>
              </a:spcBef>
              <a:spcAft>
                <a:spcPts val="0"/>
              </a:spcAft>
              <a:buFont typeface="Symbol" pitchFamily="2" charset="2"/>
              <a:buChar char=""/>
            </a:pPr>
            <a:r>
              <a:rPr lang="en-US" sz="1800" b="1" dirty="0">
                <a:solidFill>
                  <a:srgbClr val="353744"/>
                </a:solidFill>
                <a:effectLst/>
                <a:latin typeface="Arial" panose="020B0604020202020204" pitchFamily="34" charset="0"/>
                <a:ea typeface="Proxima Nova"/>
                <a:cs typeface="Proxima Nova"/>
              </a:rPr>
              <a:t>Kids Club—</a:t>
            </a:r>
            <a:r>
              <a:rPr lang="en-US" sz="1800" dirty="0">
                <a:solidFill>
                  <a:srgbClr val="353744"/>
                </a:solidFill>
                <a:effectLst/>
                <a:latin typeface="Arial" panose="020B0604020202020204" pitchFamily="34" charset="0"/>
                <a:ea typeface="Proxima Nova"/>
                <a:cs typeface="Proxima Nova"/>
              </a:rPr>
              <a:t>begins February 25 and runs through March 24 on Sundays 4-5:00pm.  We will be looking at superheroes of the New Testament.  Our friends from Bethel Presbyterian will be there helping us again.</a:t>
            </a:r>
            <a:endParaRPr lang="en-US" sz="1800" dirty="0">
              <a:solidFill>
                <a:srgbClr val="353744"/>
              </a:solidFill>
              <a:effectLst/>
              <a:latin typeface="Proxima Nova"/>
              <a:ea typeface="Proxima Nova"/>
              <a:cs typeface="Proxima Nova"/>
            </a:endParaRPr>
          </a:p>
          <a:p>
            <a:pPr marL="0" marR="0">
              <a:spcBef>
                <a:spcPts val="0"/>
              </a:spcBef>
              <a:spcAft>
                <a:spcPts val="0"/>
              </a:spcAft>
            </a:pPr>
            <a:r>
              <a:rPr lang="en-US" sz="1800" dirty="0">
                <a:solidFill>
                  <a:srgbClr val="353744"/>
                </a:solidFill>
                <a:effectLst/>
                <a:latin typeface="Arial" panose="020B0604020202020204" pitchFamily="34" charset="0"/>
                <a:ea typeface="Proxima Nova"/>
                <a:cs typeface="Proxima Nova"/>
              </a:rPr>
              <a:t> </a:t>
            </a:r>
            <a:endParaRPr lang="en-US" sz="1800" dirty="0">
              <a:solidFill>
                <a:srgbClr val="353744"/>
              </a:solidFill>
              <a:effectLst/>
              <a:latin typeface="Proxima Nova"/>
              <a:ea typeface="Proxima Nova"/>
              <a:cs typeface="Proxima Nova"/>
            </a:endParaRPr>
          </a:p>
          <a:p>
            <a:pPr marL="342900" marR="0" lvl="0" indent="-342900">
              <a:spcBef>
                <a:spcPts val="0"/>
              </a:spcBef>
              <a:spcAft>
                <a:spcPts val="0"/>
              </a:spcAft>
              <a:buFont typeface="Symbol" pitchFamily="2" charset="2"/>
              <a:buChar char=""/>
            </a:pPr>
            <a:r>
              <a:rPr lang="en-US" sz="1800" b="1" dirty="0">
                <a:solidFill>
                  <a:srgbClr val="353744"/>
                </a:solidFill>
                <a:effectLst/>
                <a:latin typeface="Arial" panose="020B0604020202020204" pitchFamily="34" charset="0"/>
                <a:ea typeface="Proxima Nova"/>
                <a:cs typeface="Proxima Nova"/>
              </a:rPr>
              <a:t>Souper Bowl—</a:t>
            </a:r>
            <a:r>
              <a:rPr lang="en-US" sz="1800" dirty="0">
                <a:solidFill>
                  <a:srgbClr val="353744"/>
                </a:solidFill>
                <a:effectLst/>
                <a:latin typeface="Arial" panose="020B0604020202020204" pitchFamily="34" charset="0"/>
                <a:ea typeface="Proxima Nova"/>
                <a:cs typeface="Proxima Nova"/>
              </a:rPr>
              <a:t>Thank you to all who donated non-perishable items for the Rainbow Kitchen.  We collected over 100 items in our quest to “tackle” hunger. </a:t>
            </a:r>
            <a:endParaRPr lang="en-US" sz="1800" dirty="0">
              <a:solidFill>
                <a:srgbClr val="353744"/>
              </a:solidFill>
              <a:effectLst/>
              <a:latin typeface="Proxima Nova"/>
              <a:ea typeface="Proxima Nova"/>
              <a:cs typeface="Proxima Nova"/>
            </a:endParaRPr>
          </a:p>
          <a:p>
            <a:pPr marL="0" marR="0">
              <a:spcBef>
                <a:spcPts val="0"/>
              </a:spcBef>
              <a:spcAft>
                <a:spcPts val="0"/>
              </a:spcAft>
            </a:pPr>
            <a:r>
              <a:rPr lang="en-US" sz="1800" dirty="0">
                <a:solidFill>
                  <a:srgbClr val="353744"/>
                </a:solidFill>
                <a:effectLst/>
                <a:latin typeface="Arial" panose="020B0604020202020204" pitchFamily="34" charset="0"/>
                <a:ea typeface="Proxima Nova"/>
                <a:cs typeface="Proxima Nova"/>
              </a:rPr>
              <a:t> </a:t>
            </a:r>
            <a:endParaRPr lang="en-US" sz="1800" dirty="0">
              <a:solidFill>
                <a:srgbClr val="353744"/>
              </a:solidFill>
              <a:effectLst/>
              <a:latin typeface="Proxima Nova"/>
              <a:ea typeface="Proxima Nova"/>
              <a:cs typeface="Proxima Nova"/>
            </a:endParaRPr>
          </a:p>
          <a:p>
            <a:pPr marL="342900" marR="0" lvl="0" indent="-342900">
              <a:spcBef>
                <a:spcPts val="0"/>
              </a:spcBef>
              <a:spcAft>
                <a:spcPts val="0"/>
              </a:spcAft>
              <a:buFont typeface="Symbol" pitchFamily="2" charset="2"/>
              <a:buChar char=""/>
            </a:pPr>
            <a:r>
              <a:rPr lang="en-US" sz="1800" b="1" dirty="0">
                <a:solidFill>
                  <a:srgbClr val="353744"/>
                </a:solidFill>
                <a:effectLst/>
                <a:latin typeface="Arial" panose="020B0604020202020204" pitchFamily="34" charset="0"/>
                <a:ea typeface="Proxima Nova"/>
                <a:cs typeface="Proxima Nova"/>
              </a:rPr>
              <a:t>Women’s Retreat Meeting—</a:t>
            </a:r>
            <a:r>
              <a:rPr lang="en-US" sz="1800" dirty="0">
                <a:solidFill>
                  <a:srgbClr val="353744"/>
                </a:solidFill>
                <a:effectLst/>
                <a:latin typeface="Arial" panose="020B0604020202020204" pitchFamily="34" charset="0"/>
                <a:ea typeface="Proxima Nova"/>
                <a:cs typeface="Proxima Nova"/>
              </a:rPr>
              <a:t>Tuesday February 20 at 6:30pm.</a:t>
            </a:r>
            <a:endParaRPr lang="en-US" sz="1800" dirty="0">
              <a:solidFill>
                <a:srgbClr val="353744"/>
              </a:solidFill>
              <a:effectLst/>
              <a:latin typeface="Proxima Nova"/>
              <a:ea typeface="Proxima Nova"/>
              <a:cs typeface="Proxima Nova"/>
            </a:endParaRPr>
          </a:p>
          <a:p>
            <a:pPr marL="0" marR="0">
              <a:spcBef>
                <a:spcPts val="0"/>
              </a:spcBef>
              <a:spcAft>
                <a:spcPts val="0"/>
              </a:spcAft>
            </a:pPr>
            <a:r>
              <a:rPr lang="en-US" sz="1800" dirty="0">
                <a:solidFill>
                  <a:srgbClr val="353744"/>
                </a:solidFill>
                <a:effectLst/>
                <a:latin typeface="Arial" panose="020B0604020202020204" pitchFamily="34" charset="0"/>
                <a:ea typeface="Proxima Nova"/>
                <a:cs typeface="Proxima Nova"/>
              </a:rPr>
              <a:t> </a:t>
            </a:r>
            <a:endParaRPr lang="en-US" sz="1800" dirty="0">
              <a:solidFill>
                <a:srgbClr val="353744"/>
              </a:solidFill>
              <a:effectLst/>
              <a:latin typeface="Proxima Nova"/>
              <a:ea typeface="Proxima Nova"/>
              <a:cs typeface="Proxima Nova"/>
            </a:endParaRPr>
          </a:p>
          <a:p>
            <a:pPr marL="342900" marR="0" lvl="0" indent="-342900">
              <a:spcBef>
                <a:spcPts val="0"/>
              </a:spcBef>
              <a:spcAft>
                <a:spcPts val="0"/>
              </a:spcAft>
              <a:buFont typeface="Symbol" pitchFamily="2" charset="2"/>
              <a:buChar char=""/>
            </a:pPr>
            <a:r>
              <a:rPr lang="en-US" sz="1800" b="1" dirty="0">
                <a:solidFill>
                  <a:srgbClr val="353744"/>
                </a:solidFill>
                <a:effectLst/>
                <a:latin typeface="Arial" panose="020B0604020202020204" pitchFamily="34" charset="0"/>
                <a:ea typeface="Proxima Nova"/>
                <a:cs typeface="Proxima Nova"/>
              </a:rPr>
              <a:t>Barrett Acts Tutoring—</a:t>
            </a:r>
            <a:r>
              <a:rPr lang="en-US" sz="1800" dirty="0">
                <a:solidFill>
                  <a:srgbClr val="353744"/>
                </a:solidFill>
                <a:effectLst/>
                <a:latin typeface="Arial" panose="020B0604020202020204" pitchFamily="34" charset="0"/>
                <a:ea typeface="Proxima Nova"/>
                <a:cs typeface="Proxima Nova"/>
              </a:rPr>
              <a:t>Wednesday February 21 at 3:00pm.</a:t>
            </a:r>
            <a:endParaRPr lang="en-US" sz="1800" dirty="0">
              <a:solidFill>
                <a:srgbClr val="353744"/>
              </a:solidFill>
              <a:effectLst/>
              <a:latin typeface="Proxima Nova"/>
              <a:ea typeface="Proxima Nova"/>
              <a:cs typeface="Proxima Nova"/>
            </a:endParaRPr>
          </a:p>
          <a:p>
            <a:pPr marL="0" marR="0">
              <a:spcBef>
                <a:spcPts val="0"/>
              </a:spcBef>
              <a:spcAft>
                <a:spcPts val="0"/>
              </a:spcAft>
            </a:pPr>
            <a:r>
              <a:rPr lang="en-US" sz="1800" dirty="0">
                <a:solidFill>
                  <a:srgbClr val="353744"/>
                </a:solidFill>
                <a:effectLst/>
                <a:latin typeface="Arial" panose="020B0604020202020204" pitchFamily="34" charset="0"/>
                <a:ea typeface="Proxima Nova"/>
                <a:cs typeface="Proxima Nova"/>
              </a:rPr>
              <a:t> </a:t>
            </a:r>
            <a:endParaRPr lang="en-US" sz="1800" dirty="0">
              <a:solidFill>
                <a:srgbClr val="353744"/>
              </a:solidFill>
              <a:effectLst/>
              <a:latin typeface="Proxima Nova"/>
              <a:ea typeface="Proxima Nova"/>
              <a:cs typeface="Proxima Nova"/>
            </a:endParaRPr>
          </a:p>
          <a:p>
            <a:pPr marL="342900" marR="0" lvl="0" indent="-342900">
              <a:spcBef>
                <a:spcPts val="0"/>
              </a:spcBef>
              <a:spcAft>
                <a:spcPts val="0"/>
              </a:spcAft>
              <a:buFont typeface="Symbol" pitchFamily="2" charset="2"/>
              <a:buChar char=""/>
            </a:pPr>
            <a:r>
              <a:rPr lang="en-US" sz="1800" b="1" dirty="0">
                <a:solidFill>
                  <a:srgbClr val="353744"/>
                </a:solidFill>
                <a:effectLst/>
                <a:latin typeface="Arial" panose="020B0604020202020204" pitchFamily="34" charset="0"/>
                <a:ea typeface="Proxima Nova"/>
                <a:cs typeface="Proxima Nova"/>
              </a:rPr>
              <a:t>Per Capita—</a:t>
            </a:r>
            <a:r>
              <a:rPr lang="en-US" sz="1800" dirty="0">
                <a:solidFill>
                  <a:srgbClr val="353744"/>
                </a:solidFill>
                <a:effectLst/>
                <a:latin typeface="Arial" panose="020B0604020202020204" pitchFamily="34" charset="0"/>
                <a:ea typeface="Proxima Nova"/>
                <a:cs typeface="Proxima Nova"/>
              </a:rPr>
              <a:t>We are still accepting Per Capita payments.  The 2024 Per Capita amount is $36.15.</a:t>
            </a:r>
            <a:endParaRPr lang="en-US" sz="1800" dirty="0">
              <a:solidFill>
                <a:srgbClr val="353744"/>
              </a:solidFill>
              <a:effectLst/>
              <a:latin typeface="Proxima Nova"/>
              <a:ea typeface="Proxima Nova"/>
              <a:cs typeface="Proxima Nova"/>
            </a:endParaRPr>
          </a:p>
        </p:txBody>
      </p:sp>
    </p:spTree>
    <p:extLst>
      <p:ext uri="{BB962C8B-B14F-4D97-AF65-F5344CB8AC3E}">
        <p14:creationId xmlns:p14="http://schemas.microsoft.com/office/powerpoint/2010/main" val="295732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381000"/>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Announcements</a:t>
            </a:r>
            <a:br>
              <a:rPr lang="en-US" altLang="en-US" sz="4000" b="1" dirty="0">
                <a:solidFill>
                  <a:schemeClr val="accent2">
                    <a:lumMod val="50000"/>
                  </a:schemeClr>
                </a:solidFill>
                <a:cs typeface="Arial" panose="020B0604020202020204" pitchFamily="34" charset="0"/>
              </a:rPr>
            </a:br>
            <a:br>
              <a:rPr lang="en-US" altLang="en-US" b="1" dirty="0">
                <a:solidFill>
                  <a:srgbClr val="003399"/>
                </a:solidFill>
                <a:latin typeface="+mn-lt"/>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828D1EEA-FAF3-9D60-98ED-13EE8692B0F2}"/>
              </a:ext>
            </a:extLst>
          </p:cNvPr>
          <p:cNvSpPr txBox="1"/>
          <p:nvPr/>
        </p:nvSpPr>
        <p:spPr>
          <a:xfrm>
            <a:off x="533400" y="990600"/>
            <a:ext cx="7010400" cy="5355312"/>
          </a:xfrm>
          <a:prstGeom prst="rect">
            <a:avLst/>
          </a:prstGeom>
          <a:noFill/>
        </p:spPr>
        <p:txBody>
          <a:bodyPr wrap="square" rtlCol="0">
            <a:spAutoFit/>
          </a:bodyPr>
          <a:lstStyle/>
          <a:p>
            <a:pPr marL="342900" marR="0" lvl="0" indent="-342900">
              <a:spcBef>
                <a:spcPts val="0"/>
              </a:spcBef>
              <a:spcAft>
                <a:spcPts val="0"/>
              </a:spcAft>
              <a:buFont typeface="Symbol" pitchFamily="2" charset="2"/>
              <a:buChar char=""/>
            </a:pPr>
            <a:r>
              <a:rPr lang="en-US" sz="1800" b="1" dirty="0">
                <a:solidFill>
                  <a:srgbClr val="353744"/>
                </a:solidFill>
                <a:effectLst/>
                <a:latin typeface="Arial" panose="020B0604020202020204" pitchFamily="34" charset="0"/>
                <a:ea typeface="Proxima Nova"/>
                <a:cs typeface="Proxima Nova"/>
              </a:rPr>
              <a:t>Lenten Study—</a:t>
            </a:r>
            <a:r>
              <a:rPr lang="en-US" sz="1800" dirty="0">
                <a:solidFill>
                  <a:srgbClr val="353744"/>
                </a:solidFill>
                <a:effectLst/>
                <a:latin typeface="Arial" panose="020B0604020202020204" pitchFamily="34" charset="0"/>
                <a:ea typeface="Proxima Nova"/>
                <a:cs typeface="Proxima Nova"/>
              </a:rPr>
              <a:t>Please pick up the Lenten Study on the table by the door.  It is a once a week reading, prayer, and action for this time of Lent. </a:t>
            </a:r>
            <a:endParaRPr lang="en-US" sz="1800" dirty="0">
              <a:solidFill>
                <a:srgbClr val="353744"/>
              </a:solidFill>
              <a:effectLst/>
              <a:latin typeface="Proxima Nova"/>
              <a:ea typeface="Proxima Nova"/>
              <a:cs typeface="Proxima Nova"/>
            </a:endParaRPr>
          </a:p>
          <a:p>
            <a:pPr marL="457200" marR="0">
              <a:spcBef>
                <a:spcPts val="0"/>
              </a:spcBef>
              <a:spcAft>
                <a:spcPts val="0"/>
              </a:spcAft>
            </a:pPr>
            <a:r>
              <a:rPr lang="en-US" sz="1800" dirty="0">
                <a:solidFill>
                  <a:srgbClr val="353744"/>
                </a:solidFill>
                <a:effectLst/>
                <a:latin typeface="Arial" panose="020B0604020202020204" pitchFamily="34" charset="0"/>
                <a:ea typeface="Proxima Nova"/>
                <a:cs typeface="Proxima Nova"/>
              </a:rPr>
              <a:t> </a:t>
            </a:r>
            <a:endParaRPr lang="en-US" sz="1800" dirty="0">
              <a:solidFill>
                <a:srgbClr val="353744"/>
              </a:solidFill>
              <a:effectLst/>
              <a:latin typeface="Proxima Nova"/>
              <a:ea typeface="Proxima Nova"/>
              <a:cs typeface="Proxima Nova"/>
            </a:endParaRPr>
          </a:p>
          <a:p>
            <a:pPr marL="342900" marR="0" lvl="0" indent="-342900">
              <a:spcBef>
                <a:spcPts val="0"/>
              </a:spcBef>
              <a:spcAft>
                <a:spcPts val="0"/>
              </a:spcAft>
              <a:buFont typeface="Symbol" pitchFamily="2" charset="2"/>
              <a:buChar char=""/>
            </a:pPr>
            <a:r>
              <a:rPr lang="en-US" sz="1800" b="1" dirty="0">
                <a:solidFill>
                  <a:srgbClr val="353744"/>
                </a:solidFill>
                <a:effectLst/>
                <a:latin typeface="Arial" panose="020B0604020202020204" pitchFamily="34" charset="0"/>
                <a:ea typeface="Proxima Nova"/>
                <a:cs typeface="Proxima Nova"/>
              </a:rPr>
              <a:t>Kids Club—</a:t>
            </a:r>
            <a:r>
              <a:rPr lang="en-US" sz="1800" dirty="0">
                <a:solidFill>
                  <a:srgbClr val="353744"/>
                </a:solidFill>
                <a:effectLst/>
                <a:latin typeface="Arial" panose="020B0604020202020204" pitchFamily="34" charset="0"/>
                <a:ea typeface="Proxima Nova"/>
                <a:cs typeface="Proxima Nova"/>
              </a:rPr>
              <a:t>begins February 25 and runs through March 24 on Sundays 4-5:00pm.  We will be looking at superheroes of the New Testament.  Our friends from Bethel Presbyterian will be there helping us again.</a:t>
            </a:r>
            <a:endParaRPr lang="en-US" sz="1800" dirty="0">
              <a:solidFill>
                <a:srgbClr val="353744"/>
              </a:solidFill>
              <a:effectLst/>
              <a:latin typeface="Proxima Nova"/>
              <a:ea typeface="Proxima Nova"/>
              <a:cs typeface="Proxima Nova"/>
            </a:endParaRPr>
          </a:p>
          <a:p>
            <a:pPr marL="0" marR="0">
              <a:spcBef>
                <a:spcPts val="0"/>
              </a:spcBef>
              <a:spcAft>
                <a:spcPts val="0"/>
              </a:spcAft>
            </a:pPr>
            <a:r>
              <a:rPr lang="en-US" sz="1800" dirty="0">
                <a:solidFill>
                  <a:srgbClr val="353744"/>
                </a:solidFill>
                <a:effectLst/>
                <a:latin typeface="Arial" panose="020B0604020202020204" pitchFamily="34" charset="0"/>
                <a:ea typeface="Proxima Nova"/>
                <a:cs typeface="Proxima Nova"/>
              </a:rPr>
              <a:t> </a:t>
            </a:r>
            <a:endParaRPr lang="en-US" sz="1800" dirty="0">
              <a:solidFill>
                <a:srgbClr val="353744"/>
              </a:solidFill>
              <a:effectLst/>
              <a:latin typeface="Proxima Nova"/>
              <a:ea typeface="Proxima Nova"/>
              <a:cs typeface="Proxima Nova"/>
            </a:endParaRPr>
          </a:p>
          <a:p>
            <a:pPr marL="342900" marR="0" lvl="0" indent="-342900">
              <a:spcBef>
                <a:spcPts val="0"/>
              </a:spcBef>
              <a:spcAft>
                <a:spcPts val="0"/>
              </a:spcAft>
              <a:buFont typeface="Symbol" pitchFamily="2" charset="2"/>
              <a:buChar char=""/>
            </a:pPr>
            <a:r>
              <a:rPr lang="en-US" sz="1800" b="1" dirty="0">
                <a:solidFill>
                  <a:srgbClr val="353744"/>
                </a:solidFill>
                <a:effectLst/>
                <a:latin typeface="Arial" panose="020B0604020202020204" pitchFamily="34" charset="0"/>
                <a:ea typeface="Proxima Nova"/>
                <a:cs typeface="Proxima Nova"/>
              </a:rPr>
              <a:t>Souper Bowl—</a:t>
            </a:r>
            <a:r>
              <a:rPr lang="en-US" sz="1800" dirty="0">
                <a:solidFill>
                  <a:srgbClr val="353744"/>
                </a:solidFill>
                <a:effectLst/>
                <a:latin typeface="Arial" panose="020B0604020202020204" pitchFamily="34" charset="0"/>
                <a:ea typeface="Proxima Nova"/>
                <a:cs typeface="Proxima Nova"/>
              </a:rPr>
              <a:t>Thank you to all who donated non-perishable items for the Rainbow Kitchen.  We collected over 100 items in our quest to “tackle” hunger. </a:t>
            </a:r>
            <a:endParaRPr lang="en-US" sz="1800" dirty="0">
              <a:solidFill>
                <a:srgbClr val="353744"/>
              </a:solidFill>
              <a:effectLst/>
              <a:latin typeface="Proxima Nova"/>
              <a:ea typeface="Proxima Nova"/>
              <a:cs typeface="Proxima Nova"/>
            </a:endParaRPr>
          </a:p>
          <a:p>
            <a:pPr marL="0" marR="0">
              <a:spcBef>
                <a:spcPts val="0"/>
              </a:spcBef>
              <a:spcAft>
                <a:spcPts val="0"/>
              </a:spcAft>
            </a:pPr>
            <a:r>
              <a:rPr lang="en-US" sz="1800" dirty="0">
                <a:solidFill>
                  <a:srgbClr val="353744"/>
                </a:solidFill>
                <a:effectLst/>
                <a:latin typeface="Arial" panose="020B0604020202020204" pitchFamily="34" charset="0"/>
                <a:ea typeface="Proxima Nova"/>
                <a:cs typeface="Proxima Nova"/>
              </a:rPr>
              <a:t> </a:t>
            </a:r>
            <a:endParaRPr lang="en-US" sz="1800" dirty="0">
              <a:solidFill>
                <a:srgbClr val="353744"/>
              </a:solidFill>
              <a:effectLst/>
              <a:latin typeface="Proxima Nova"/>
              <a:ea typeface="Proxima Nova"/>
              <a:cs typeface="Proxima Nova"/>
            </a:endParaRPr>
          </a:p>
          <a:p>
            <a:pPr marL="342900" marR="0" lvl="0" indent="-342900">
              <a:spcBef>
                <a:spcPts val="0"/>
              </a:spcBef>
              <a:spcAft>
                <a:spcPts val="0"/>
              </a:spcAft>
              <a:buFont typeface="Symbol" pitchFamily="2" charset="2"/>
              <a:buChar char=""/>
            </a:pPr>
            <a:r>
              <a:rPr lang="en-US" sz="1800" b="1" dirty="0">
                <a:solidFill>
                  <a:srgbClr val="353744"/>
                </a:solidFill>
                <a:effectLst/>
                <a:latin typeface="Arial" panose="020B0604020202020204" pitchFamily="34" charset="0"/>
                <a:ea typeface="Proxima Nova"/>
                <a:cs typeface="Proxima Nova"/>
              </a:rPr>
              <a:t>Women’s Retreat Meeting—</a:t>
            </a:r>
            <a:r>
              <a:rPr lang="en-US" sz="1800" dirty="0">
                <a:solidFill>
                  <a:srgbClr val="353744"/>
                </a:solidFill>
                <a:effectLst/>
                <a:latin typeface="Arial" panose="020B0604020202020204" pitchFamily="34" charset="0"/>
                <a:ea typeface="Proxima Nova"/>
                <a:cs typeface="Proxima Nova"/>
              </a:rPr>
              <a:t>Tuesday February 20 at 6:30pm.</a:t>
            </a:r>
            <a:endParaRPr lang="en-US" sz="1800" dirty="0">
              <a:solidFill>
                <a:srgbClr val="353744"/>
              </a:solidFill>
              <a:effectLst/>
              <a:latin typeface="Proxima Nova"/>
              <a:ea typeface="Proxima Nova"/>
              <a:cs typeface="Proxima Nova"/>
            </a:endParaRPr>
          </a:p>
          <a:p>
            <a:pPr marL="0" marR="0">
              <a:spcBef>
                <a:spcPts val="0"/>
              </a:spcBef>
              <a:spcAft>
                <a:spcPts val="0"/>
              </a:spcAft>
            </a:pPr>
            <a:r>
              <a:rPr lang="en-US" sz="1800" dirty="0">
                <a:solidFill>
                  <a:srgbClr val="353744"/>
                </a:solidFill>
                <a:effectLst/>
                <a:latin typeface="Arial" panose="020B0604020202020204" pitchFamily="34" charset="0"/>
                <a:ea typeface="Proxima Nova"/>
                <a:cs typeface="Proxima Nova"/>
              </a:rPr>
              <a:t> </a:t>
            </a:r>
            <a:endParaRPr lang="en-US" sz="1800" dirty="0">
              <a:solidFill>
                <a:srgbClr val="353744"/>
              </a:solidFill>
              <a:effectLst/>
              <a:latin typeface="Proxima Nova"/>
              <a:ea typeface="Proxima Nova"/>
              <a:cs typeface="Proxima Nova"/>
            </a:endParaRPr>
          </a:p>
          <a:p>
            <a:pPr marL="342900" marR="0" lvl="0" indent="-342900">
              <a:spcBef>
                <a:spcPts val="0"/>
              </a:spcBef>
              <a:spcAft>
                <a:spcPts val="0"/>
              </a:spcAft>
              <a:buFont typeface="Symbol" pitchFamily="2" charset="2"/>
              <a:buChar char=""/>
            </a:pPr>
            <a:r>
              <a:rPr lang="en-US" sz="1800" b="1" dirty="0">
                <a:solidFill>
                  <a:srgbClr val="353744"/>
                </a:solidFill>
                <a:effectLst/>
                <a:latin typeface="Arial" panose="020B0604020202020204" pitchFamily="34" charset="0"/>
                <a:ea typeface="Proxima Nova"/>
                <a:cs typeface="Proxima Nova"/>
              </a:rPr>
              <a:t>Barrett Acts Tutoring—</a:t>
            </a:r>
            <a:r>
              <a:rPr lang="en-US" sz="1800" dirty="0">
                <a:solidFill>
                  <a:srgbClr val="353744"/>
                </a:solidFill>
                <a:effectLst/>
                <a:latin typeface="Arial" panose="020B0604020202020204" pitchFamily="34" charset="0"/>
                <a:ea typeface="Proxima Nova"/>
                <a:cs typeface="Proxima Nova"/>
              </a:rPr>
              <a:t>Wednesday February 21 at 3:00pm.</a:t>
            </a:r>
            <a:endParaRPr lang="en-US" sz="1800" dirty="0">
              <a:solidFill>
                <a:srgbClr val="353744"/>
              </a:solidFill>
              <a:effectLst/>
              <a:latin typeface="Proxima Nova"/>
              <a:ea typeface="Proxima Nova"/>
              <a:cs typeface="Proxima Nova"/>
            </a:endParaRPr>
          </a:p>
          <a:p>
            <a:pPr marL="0" marR="0">
              <a:spcBef>
                <a:spcPts val="0"/>
              </a:spcBef>
              <a:spcAft>
                <a:spcPts val="0"/>
              </a:spcAft>
            </a:pPr>
            <a:r>
              <a:rPr lang="en-US" sz="1800" dirty="0">
                <a:solidFill>
                  <a:srgbClr val="353744"/>
                </a:solidFill>
                <a:effectLst/>
                <a:latin typeface="Arial" panose="020B0604020202020204" pitchFamily="34" charset="0"/>
                <a:ea typeface="Proxima Nova"/>
                <a:cs typeface="Proxima Nova"/>
              </a:rPr>
              <a:t> </a:t>
            </a:r>
            <a:endParaRPr lang="en-US" sz="1800" dirty="0">
              <a:solidFill>
                <a:srgbClr val="353744"/>
              </a:solidFill>
              <a:effectLst/>
              <a:latin typeface="Proxima Nova"/>
              <a:ea typeface="Proxima Nova"/>
              <a:cs typeface="Proxima Nova"/>
            </a:endParaRPr>
          </a:p>
          <a:p>
            <a:pPr marL="342900" marR="0" lvl="0" indent="-342900">
              <a:spcBef>
                <a:spcPts val="0"/>
              </a:spcBef>
              <a:spcAft>
                <a:spcPts val="0"/>
              </a:spcAft>
              <a:buFont typeface="Symbol" pitchFamily="2" charset="2"/>
              <a:buChar char=""/>
            </a:pPr>
            <a:r>
              <a:rPr lang="en-US" sz="1800" b="1" dirty="0">
                <a:solidFill>
                  <a:srgbClr val="353744"/>
                </a:solidFill>
                <a:effectLst/>
                <a:latin typeface="Arial" panose="020B0604020202020204" pitchFamily="34" charset="0"/>
                <a:ea typeface="Proxima Nova"/>
                <a:cs typeface="Proxima Nova"/>
              </a:rPr>
              <a:t>Per Capita—</a:t>
            </a:r>
            <a:r>
              <a:rPr lang="en-US" sz="1800" dirty="0">
                <a:solidFill>
                  <a:srgbClr val="353744"/>
                </a:solidFill>
                <a:effectLst/>
                <a:latin typeface="Arial" panose="020B0604020202020204" pitchFamily="34" charset="0"/>
                <a:ea typeface="Proxima Nova"/>
                <a:cs typeface="Proxima Nova"/>
              </a:rPr>
              <a:t>We are still accepting Per Capita payments.  The 2024 Per Capita amount is $36.15.</a:t>
            </a:r>
            <a:endParaRPr lang="en-US" sz="1800" dirty="0">
              <a:solidFill>
                <a:srgbClr val="353744"/>
              </a:solidFill>
              <a:effectLst/>
              <a:latin typeface="Proxima Nova"/>
              <a:ea typeface="Proxima Nova"/>
              <a:cs typeface="Proxima Nova"/>
            </a:endParaRPr>
          </a:p>
        </p:txBody>
      </p:sp>
    </p:spTree>
    <p:extLst>
      <p:ext uri="{BB962C8B-B14F-4D97-AF65-F5344CB8AC3E}">
        <p14:creationId xmlns:p14="http://schemas.microsoft.com/office/powerpoint/2010/main" val="1108210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2">
            <a:extLst>
              <a:ext uri="{FF2B5EF4-FFF2-40B4-BE49-F238E27FC236}">
                <a16:creationId xmlns:a16="http://schemas.microsoft.com/office/drawing/2014/main" id="{FDBE2397-767D-B8F5-A84A-0703428CB742}"/>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F3672776-3257-8833-8980-05F2E10C9CED}"/>
              </a:ext>
            </a:extLst>
          </p:cNvPr>
          <p:cNvSpPr>
            <a:spLocks noGrp="1"/>
          </p:cNvSpPr>
          <p:nvPr>
            <p:ph type="title"/>
          </p:nvPr>
        </p:nvSpPr>
        <p:spPr>
          <a:xfrm>
            <a:off x="6782" y="2108200"/>
            <a:ext cx="8458200" cy="1320800"/>
          </a:xfrm>
        </p:spPr>
        <p:txBody>
          <a:bodyPr>
            <a:normAutofit fontScale="90000"/>
          </a:bodyPr>
          <a:lstStyle/>
          <a:p>
            <a:pPr algn="ctr" eaLnBrk="1" hangingPunct="1"/>
            <a:r>
              <a:rPr lang="en-US" altLang="en-US" sz="4400" b="1" dirty="0">
                <a:solidFill>
                  <a:schemeClr val="accent2">
                    <a:lumMod val="50000"/>
                  </a:schemeClr>
                </a:solidFill>
              </a:rPr>
              <a:t>The Greeting </a:t>
            </a:r>
            <a:br>
              <a:rPr lang="en-US" altLang="en-US" sz="4400" b="1" dirty="0">
                <a:solidFill>
                  <a:schemeClr val="accent2">
                    <a:lumMod val="50000"/>
                  </a:schemeClr>
                </a:solidFill>
              </a:rPr>
            </a:br>
            <a:r>
              <a:rPr lang="en-US" altLang="en-US" sz="4400" b="1" dirty="0">
                <a:solidFill>
                  <a:schemeClr val="accent2">
                    <a:lumMod val="50000"/>
                  </a:schemeClr>
                </a:solidFill>
              </a:rPr>
              <a:t>and </a:t>
            </a:r>
            <a:br>
              <a:rPr lang="en-US" altLang="en-US" sz="4400" b="1" dirty="0">
                <a:solidFill>
                  <a:schemeClr val="accent2">
                    <a:lumMod val="50000"/>
                  </a:schemeClr>
                </a:solidFill>
              </a:rPr>
            </a:br>
            <a:r>
              <a:rPr lang="en-US" altLang="en-US" sz="4400" b="1" dirty="0">
                <a:solidFill>
                  <a:schemeClr val="accent2">
                    <a:lumMod val="50000"/>
                  </a:schemeClr>
                </a:solidFill>
              </a:rPr>
              <a:t>Welcome with Announcements </a:t>
            </a:r>
            <a:br>
              <a:rPr lang="en-US" altLang="en-US" sz="4000" b="1" dirty="0">
                <a:solidFill>
                  <a:srgbClr val="560401"/>
                </a:solidFill>
                <a:latin typeface="Arial" panose="020B0604020202020204" pitchFamily="34" charset="0"/>
                <a:cs typeface="Arial" panose="020B0604020202020204" pitchFamily="34" charset="0"/>
              </a:rPr>
            </a:br>
            <a:br>
              <a:rPr lang="en-US" altLang="en-US" sz="4000" b="1" dirty="0">
                <a:solidFill>
                  <a:srgbClr val="560401"/>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0483" name="TextBox 5">
            <a:extLst>
              <a:ext uri="{FF2B5EF4-FFF2-40B4-BE49-F238E27FC236}">
                <a16:creationId xmlns:a16="http://schemas.microsoft.com/office/drawing/2014/main" id="{196CF9D5-55A7-BA6A-7123-4E5DD7F7DEC8}"/>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381000"/>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Worship Song</a:t>
            </a:r>
            <a:br>
              <a:rPr lang="en-US" altLang="en-US" sz="4000" b="1" dirty="0">
                <a:solidFill>
                  <a:schemeClr val="accent2">
                    <a:lumMod val="50000"/>
                  </a:schemeClr>
                </a:solidFill>
                <a:cs typeface="Arial" panose="020B0604020202020204" pitchFamily="34" charset="0"/>
              </a:rPr>
            </a:br>
            <a:br>
              <a:rPr lang="en-US" altLang="en-US" sz="40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“Battle Belongs”  </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Video</a:t>
            </a:r>
            <a:br>
              <a:rPr lang="en-US" altLang="en-US" b="1" dirty="0">
                <a:solidFill>
                  <a:srgbClr val="003399"/>
                </a:solidFill>
                <a:latin typeface="+mn-lt"/>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3602088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22225" y="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Call to Worship</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213157" y="762000"/>
            <a:ext cx="8305800" cy="4031873"/>
          </a:xfrm>
          <a:prstGeom prst="rect">
            <a:avLst/>
          </a:prstGeom>
          <a:noFill/>
        </p:spPr>
        <p:txBody>
          <a:bodyPr>
            <a:spAutoFit/>
          </a:bodyPr>
          <a:lstStyle/>
          <a:p>
            <a:pPr>
              <a:defRPr/>
            </a:pPr>
            <a:r>
              <a:rPr lang="en-US" altLang="en-US" sz="3200" dirty="0">
                <a:solidFill>
                  <a:schemeClr val="accent2">
                    <a:lumMod val="50000"/>
                  </a:schemeClr>
                </a:solidFill>
              </a:rPr>
              <a:t>Leader:  Despite how things may seem—God is good all the time</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b="1" dirty="0">
                <a:solidFill>
                  <a:schemeClr val="accent2">
                    <a:lumMod val="50000"/>
                  </a:schemeClr>
                </a:solidFill>
              </a:rPr>
              <a:t>People:  All the time—God is good</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dirty="0">
                <a:solidFill>
                  <a:schemeClr val="accent2">
                    <a:lumMod val="50000"/>
                  </a:schemeClr>
                </a:solidFill>
              </a:rPr>
              <a:t>Leader:  The Lord be with you</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b="1" dirty="0">
                <a:solidFill>
                  <a:schemeClr val="accent2">
                    <a:lumMod val="50000"/>
                  </a:schemeClr>
                </a:solidFill>
              </a:rPr>
              <a:t>People:  Also with you</a:t>
            </a:r>
            <a:endParaRPr lang="en-US" sz="3200" dirty="0">
              <a:solidFill>
                <a:schemeClr val="accent2">
                  <a:lumMod val="50000"/>
                </a:schemeClr>
              </a:solidFill>
              <a:latin typeface="+mn-lt"/>
              <a:ea typeface="MS PGothic" charset="0"/>
              <a:cs typeface="MS PGothic"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2">
            <a:extLst>
              <a:ext uri="{FF2B5EF4-FFF2-40B4-BE49-F238E27FC236}">
                <a16:creationId xmlns:a16="http://schemas.microsoft.com/office/drawing/2014/main" id="{E243F547-0983-16C5-98DD-264477FBD497}"/>
              </a:ext>
            </a:extLst>
          </p:cNvPr>
          <p:cNvSpPr txBox="1">
            <a:spLocks noChangeArrowheads="1"/>
          </p:cNvSpPr>
          <p:nvPr/>
        </p:nvSpPr>
        <p:spPr bwMode="auto">
          <a:xfrm>
            <a:off x="-152400" y="2232024"/>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9BB40B8-43BF-C916-3DA7-C93FA6383F0A}"/>
              </a:ext>
            </a:extLst>
          </p:cNvPr>
          <p:cNvSpPr>
            <a:spLocks noGrp="1"/>
          </p:cNvSpPr>
          <p:nvPr>
            <p:ph type="title"/>
          </p:nvPr>
        </p:nvSpPr>
        <p:spPr>
          <a:xfrm>
            <a:off x="609600" y="381000"/>
            <a:ext cx="78486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Hymn</a:t>
            </a: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r>
              <a:rPr lang="en-US" altLang="en-US" b="1" dirty="0">
                <a:solidFill>
                  <a:schemeClr val="accent2">
                    <a:lumMod val="50000"/>
                  </a:schemeClr>
                </a:solidFill>
                <a:cs typeface="Arial" panose="020B0604020202020204" pitchFamily="34" charset="0"/>
              </a:rPr>
              <a:t> “How Great Thou Art”</a:t>
            </a:r>
            <a:br>
              <a:rPr lang="en-US" altLang="en-US" b="1" dirty="0">
                <a:solidFill>
                  <a:schemeClr val="accent2">
                    <a:lumMod val="50000"/>
                  </a:schemeClr>
                </a:solidFill>
                <a:cs typeface="Arial" panose="020B0604020202020204" pitchFamily="34" charset="0"/>
              </a:rPr>
            </a:br>
            <a:br>
              <a:rPr lang="en-US" altLang="en-US" b="1" dirty="0">
                <a:solidFill>
                  <a:schemeClr val="accent2">
                    <a:lumMod val="50000"/>
                  </a:schemeClr>
                </a:solidFill>
                <a:cs typeface="Arial" panose="020B0604020202020204" pitchFamily="34" charset="0"/>
              </a:rPr>
            </a:br>
            <a:r>
              <a:rPr lang="en-US" altLang="en-US" b="1" dirty="0">
                <a:solidFill>
                  <a:schemeClr val="accent2">
                    <a:lumMod val="50000"/>
                  </a:schemeClr>
                </a:solidFill>
                <a:cs typeface="Arial" panose="020B0604020202020204" pitchFamily="34" charset="0"/>
              </a:rPr>
              <a:t>#147</a:t>
            </a:r>
            <a:br>
              <a:rPr lang="en-US" altLang="en-US" sz="3200" b="1" dirty="0">
                <a:solidFill>
                  <a:srgbClr val="560401"/>
                </a:solidFill>
                <a:cs typeface="Arial" panose="020B0604020202020204" pitchFamily="34" charset="0"/>
              </a:rPr>
            </a:br>
            <a:br>
              <a:rPr lang="en-US" altLang="en-US" sz="3200" b="1" dirty="0">
                <a:solidFill>
                  <a:srgbClr val="003399"/>
                </a:solidFill>
                <a:cs typeface="Arial" panose="020B0604020202020204" pitchFamily="34" charset="0"/>
              </a:rPr>
            </a:br>
            <a:endParaRPr lang="en-US" altLang="en-US" sz="3200" b="1" dirty="0">
              <a:solidFill>
                <a:srgbClr val="003399"/>
              </a:solidFill>
              <a:cs typeface="Arial" panose="020B0604020202020204" pitchFamily="34" charset="0"/>
            </a:endParaRPr>
          </a:p>
        </p:txBody>
      </p:sp>
      <p:sp>
        <p:nvSpPr>
          <p:cNvPr id="28675" name="TextBox 5">
            <a:extLst>
              <a:ext uri="{FF2B5EF4-FFF2-40B4-BE49-F238E27FC236}">
                <a16:creationId xmlns:a16="http://schemas.microsoft.com/office/drawing/2014/main" id="{F2FDFDEF-B9DE-2009-E57F-14BB1E04A69A}"/>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15203" y="685800"/>
            <a:ext cx="8077200" cy="6001643"/>
          </a:xfrm>
          <a:prstGeom prst="rect">
            <a:avLst/>
          </a:prstGeom>
          <a:noFill/>
        </p:spPr>
        <p:txBody>
          <a:bodyPr>
            <a:spAutoFit/>
          </a:bodyPr>
          <a:lstStyle/>
          <a:p>
            <a:endParaRPr lang="en-US" altLang="en-US" sz="3200" b="1" dirty="0">
              <a:solidFill>
                <a:schemeClr val="accent2">
                  <a:lumMod val="50000"/>
                </a:schemeClr>
              </a:solidFill>
              <a:latin typeface="Trebuchet MS" panose="020B0703020202090204" pitchFamily="34"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light and Your light shines in the darkness!</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darkness instead of Your Light.</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love and Your love rises above hatred!</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hatred instead of Your love.</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endParaRPr lang="en-US" sz="3200" dirty="0">
              <a:solidFill>
                <a:srgbClr val="003399"/>
              </a:solidFill>
              <a:latin typeface="+mn-lt"/>
              <a:ea typeface="MS PGothic" charset="0"/>
              <a:cs typeface="MS PGothic"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34975" y="765176"/>
            <a:ext cx="8077200" cy="5786199"/>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life and Your life conquers death!</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death instead of Your life.</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call those who were against You, Your friends!</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treating your friends as our enemies.</a:t>
            </a:r>
          </a:p>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defRPr/>
            </a:pPr>
            <a:endParaRPr lang="en-US" sz="3200" b="1" dirty="0">
              <a:solidFill>
                <a:schemeClr val="accent2">
                  <a:lumMod val="50000"/>
                </a:schemeClr>
              </a:solidFill>
              <a:latin typeface="+mj-lt"/>
              <a:ea typeface="MS PGothic" charset="0"/>
              <a:cs typeface="MS PGothic" charset="0"/>
            </a:endParaRPr>
          </a:p>
          <a:p>
            <a:pPr>
              <a:defRPr/>
            </a:pPr>
            <a:endParaRPr lang="en-US" sz="3200" dirty="0">
              <a:solidFill>
                <a:srgbClr val="003399"/>
              </a:solidFill>
              <a:latin typeface="+mn-lt"/>
              <a:ea typeface="MS PGothic" charset="0"/>
              <a:cs typeface="MS PGothic" charset="0"/>
            </a:endParaRPr>
          </a:p>
        </p:txBody>
      </p:sp>
    </p:spTree>
    <p:extLst>
      <p:ext uri="{BB962C8B-B14F-4D97-AF65-F5344CB8AC3E}">
        <p14:creationId xmlns:p14="http://schemas.microsoft.com/office/powerpoint/2010/main" val="162419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34975" y="765176"/>
            <a:ext cx="8077200" cy="4524315"/>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establish the Kingdom of God on earth as it is in heaven!</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being more in love with the ways of the earth instead of the ways of heaven.</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a:defRPr/>
            </a:pPr>
            <a:endParaRPr lang="en-US" sz="3200" b="1" dirty="0">
              <a:solidFill>
                <a:schemeClr val="accent2">
                  <a:lumMod val="50000"/>
                </a:schemeClr>
              </a:solidFill>
              <a:latin typeface="+mj-lt"/>
              <a:ea typeface="MS PGothic" charset="0"/>
              <a:cs typeface="MS PGothic" charset="0"/>
            </a:endParaRPr>
          </a:p>
          <a:p>
            <a:pPr>
              <a:defRPr/>
            </a:pPr>
            <a:r>
              <a:rPr lang="en-US" sz="3200" dirty="0">
                <a:solidFill>
                  <a:schemeClr val="accent2">
                    <a:lumMod val="50000"/>
                  </a:schemeClr>
                </a:solidFill>
                <a:latin typeface="+mj-lt"/>
                <a:ea typeface="MS PGothic" charset="0"/>
                <a:cs typeface="MS PGothic" charset="0"/>
              </a:rPr>
              <a:t>Time of silence</a:t>
            </a:r>
          </a:p>
          <a:p>
            <a:pPr>
              <a:defRPr/>
            </a:pPr>
            <a:endParaRPr lang="en-US" sz="3200" dirty="0">
              <a:solidFill>
                <a:srgbClr val="003399"/>
              </a:solidFill>
              <a:latin typeface="+mn-lt"/>
              <a:ea typeface="MS PGothic" charset="0"/>
              <a:cs typeface="MS PGothic" charset="0"/>
            </a:endParaRPr>
          </a:p>
        </p:txBody>
      </p:sp>
    </p:spTree>
    <p:extLst>
      <p:ext uri="{BB962C8B-B14F-4D97-AF65-F5344CB8AC3E}">
        <p14:creationId xmlns:p14="http://schemas.microsoft.com/office/powerpoint/2010/main" val="5690105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53431</TotalTime>
  <Words>921</Words>
  <Application>Microsoft Macintosh PowerPoint</Application>
  <PresentationFormat>On-screen Show (4:3)</PresentationFormat>
  <Paragraphs>164</Paragraphs>
  <Slides>18</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Arial Black</vt:lpstr>
      <vt:lpstr>Calibri</vt:lpstr>
      <vt:lpstr>Century Gothic</vt:lpstr>
      <vt:lpstr>Proxima Nova</vt:lpstr>
      <vt:lpstr>Symbol</vt:lpstr>
      <vt:lpstr>Times New Roman</vt:lpstr>
      <vt:lpstr>Trebuchet MS</vt:lpstr>
      <vt:lpstr>Wingdings 3</vt:lpstr>
      <vt:lpstr>Facet</vt:lpstr>
      <vt:lpstr>PowerPoint Presentation</vt:lpstr>
      <vt:lpstr>Announcements         </vt:lpstr>
      <vt:lpstr>The Greeting  and  Welcome with Announcements   </vt:lpstr>
      <vt:lpstr>Worship Song   “Battle Belongs”    Video        </vt:lpstr>
      <vt:lpstr>Call to Worship    </vt:lpstr>
      <vt:lpstr>Hymn     “How Great Thou Art”  #147  </vt:lpstr>
      <vt:lpstr>      </vt:lpstr>
      <vt:lpstr>      </vt:lpstr>
      <vt:lpstr>      </vt:lpstr>
      <vt:lpstr>Unison Prayer    </vt:lpstr>
      <vt:lpstr>Words of Affirmation    </vt:lpstr>
      <vt:lpstr> Time of Testimony and Prayer         </vt:lpstr>
      <vt:lpstr> The Offering      </vt:lpstr>
      <vt:lpstr>Worship Song     “Broken Vessels (Amazing Grace)”  Video  </vt:lpstr>
      <vt:lpstr>PowerPoint Presentation</vt:lpstr>
      <vt:lpstr>PowerPoint Presentation</vt:lpstr>
      <vt:lpstr>Hymn    “Leaning on the Everlasting Arms”  #575        </vt:lpstr>
      <vt:lpstr>Announcements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Holodnik</dc:creator>
  <cp:lastModifiedBy>Fallon, Hannah</cp:lastModifiedBy>
  <cp:revision>1269</cp:revision>
  <cp:lastPrinted>2015-01-17T23:08:33Z</cp:lastPrinted>
  <dcterms:created xsi:type="dcterms:W3CDTF">2014-11-02T02:27:06Z</dcterms:created>
  <dcterms:modified xsi:type="dcterms:W3CDTF">2024-02-18T23:21:29Z</dcterms:modified>
</cp:coreProperties>
</file>