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573" r:id="rId1"/>
  </p:sldMasterIdLst>
  <p:notesMasterIdLst>
    <p:notesMasterId r:id="rId20"/>
  </p:notesMasterIdLst>
  <p:sldIdLst>
    <p:sldId id="1411" r:id="rId2"/>
    <p:sldId id="1658" r:id="rId3"/>
    <p:sldId id="1436" r:id="rId4"/>
    <p:sldId id="1625" r:id="rId5"/>
    <p:sldId id="1626" r:id="rId6"/>
    <p:sldId id="1572" r:id="rId7"/>
    <p:sldId id="1552" r:id="rId8"/>
    <p:sldId id="1628" r:id="rId9"/>
    <p:sldId id="1651" r:id="rId10"/>
    <p:sldId id="1650" r:id="rId11"/>
    <p:sldId id="1652" r:id="rId12"/>
    <p:sldId id="1487" r:id="rId13"/>
    <p:sldId id="1501" r:id="rId14"/>
    <p:sldId id="1630" r:id="rId15"/>
    <p:sldId id="1657" r:id="rId16"/>
    <p:sldId id="782" r:id="rId17"/>
    <p:sldId id="1636" r:id="rId18"/>
    <p:sldId id="1659"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62"/>
    <p:restoredTop sz="94648"/>
  </p:normalViewPr>
  <p:slideViewPr>
    <p:cSldViewPr>
      <p:cViewPr varScale="1">
        <p:scale>
          <a:sx n="104" d="100"/>
          <a:sy n="104" d="100"/>
        </p:scale>
        <p:origin x="192" y="4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E3259C-055C-5DE6-7499-C9E71115AB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3" name="Date Placeholder 2">
            <a:extLst>
              <a:ext uri="{FF2B5EF4-FFF2-40B4-BE49-F238E27FC236}">
                <a16:creationId xmlns:a16="http://schemas.microsoft.com/office/drawing/2014/main" id="{50C17B10-6C90-09F2-20AD-23B5FC6AB09E}"/>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82407D-1414-F844-9966-46F09AFA795B}" type="datetimeFigureOut">
              <a:rPr lang="en-US" altLang="en-US"/>
              <a:pPr/>
              <a:t>2/26/24</a:t>
            </a:fld>
            <a:endParaRPr lang="en-US" altLang="en-US"/>
          </a:p>
        </p:txBody>
      </p:sp>
      <p:sp>
        <p:nvSpPr>
          <p:cNvPr id="4" name="Slide Image Placeholder 3">
            <a:extLst>
              <a:ext uri="{FF2B5EF4-FFF2-40B4-BE49-F238E27FC236}">
                <a16:creationId xmlns:a16="http://schemas.microsoft.com/office/drawing/2014/main" id="{74B5C792-56E1-FBCF-3E3D-7858E03A2CDE}"/>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B31BD85-6440-C4EF-54EF-2A9076E8F91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36A089F-DF3A-380B-902F-620CF269CD5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8C57D4E1-DFC6-8943-F2F8-75504073FEE9}"/>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6963C1-440A-8A4E-87BA-4AAE80A7F37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15812B62-971D-47FA-DBCA-C5169F44BE6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id="{29A6535D-24F1-9655-CFBE-39C9FA89B4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7" name="Slide Number Placeholder 3">
            <a:extLst>
              <a:ext uri="{FF2B5EF4-FFF2-40B4-BE49-F238E27FC236}">
                <a16:creationId xmlns:a16="http://schemas.microsoft.com/office/drawing/2014/main" id="{431E1208-BF72-A150-83C8-0F8E500A25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BF9BA1F2-5416-204B-B60C-456CC289584A}" type="slidenum">
              <a:rPr lang="en-US" altLang="en-US" sz="1200"/>
              <a:pPr/>
              <a:t>3</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39243163-8FFB-7741-BA9C-8317C892ED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id="{7FB5AE4F-CC22-2566-DF7C-54CEF9E168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5" name="Slide Number Placeholder 3">
            <a:extLst>
              <a:ext uri="{FF2B5EF4-FFF2-40B4-BE49-F238E27FC236}">
                <a16:creationId xmlns:a16="http://schemas.microsoft.com/office/drawing/2014/main" id="{4FC2E604-3E30-7468-3E5F-44BBA2215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89B807E8-9025-9C45-9B83-7615E942FFB2}" type="slidenum">
              <a:rPr lang="en-US" altLang="en-US" sz="1200"/>
              <a:pPr/>
              <a:t>12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60D91999-F3C1-6D67-7861-C824B9CD71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id="{0E78C9B9-E5D0-D5B2-0B72-76981AA53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3" name="Slide Number Placeholder 3">
            <a:extLst>
              <a:ext uri="{FF2B5EF4-FFF2-40B4-BE49-F238E27FC236}">
                <a16:creationId xmlns:a16="http://schemas.microsoft.com/office/drawing/2014/main" id="{AB74C7E7-3309-1EDE-1BD4-B2C56F668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F9719190-4706-564E-A255-DED5E293DF0A}" type="slidenum">
              <a:rPr lang="en-US" altLang="en-US" sz="1200"/>
              <a:pPr/>
              <a:t>13</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C53CBC81-F6B4-75DA-61F5-A04962D6E3F3}"/>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id="{24CE1CE2-09EC-4B72-DDF0-55D09BA0B658}"/>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77F251E-A0AC-21FD-EE19-CE8EDEC7F495}"/>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16:creationId xmlns:a16="http://schemas.microsoft.com/office/drawing/2014/main" id="{45BAC081-ADF7-B2AA-6341-963276DEE672}"/>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16:creationId xmlns:a16="http://schemas.microsoft.com/office/drawing/2014/main" id="{50D4A627-0B8D-0844-A83B-495EFB549959}"/>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16:creationId xmlns:a16="http://schemas.microsoft.com/office/drawing/2014/main" id="{D39DA9CB-CF0D-A86E-D84C-26B243438366}"/>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FD3C6268-60F4-D2B7-8520-1B2CE9CA41D6}"/>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B4E95D1D-DCAC-EEE0-FAAE-B2DF0AF77621}"/>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4F21843-E470-A3C1-BDE5-14BDDBCBBDF6}"/>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CF7F140F-7EAC-C902-681E-F4FF021AA002}"/>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CDE8293D-9DCF-7814-985C-F71975BEAAF8}"/>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DD9C1DE2-E1BC-7EB3-E16F-DAA9647FD6BC}"/>
              </a:ext>
            </a:extLst>
          </p:cNvPr>
          <p:cNvSpPr>
            <a:spLocks noGrp="1"/>
          </p:cNvSpPr>
          <p:nvPr>
            <p:ph type="dt" sz="half" idx="10"/>
          </p:nvPr>
        </p:nvSpPr>
        <p:spPr/>
        <p:txBody>
          <a:bodyPr/>
          <a:lstStyle>
            <a:lvl1pPr>
              <a:defRPr/>
            </a:lvl1pPr>
          </a:lstStyle>
          <a:p>
            <a:fld id="{F8A8AABA-6887-AE4B-8F76-A374395D84D7}" type="datetimeFigureOut">
              <a:rPr lang="en-US" altLang="en-US"/>
              <a:pPr/>
              <a:t>2/26/24</a:t>
            </a:fld>
            <a:endParaRPr lang="en-US" altLang="en-US"/>
          </a:p>
        </p:txBody>
      </p:sp>
      <p:sp>
        <p:nvSpPr>
          <p:cNvPr id="16" name="Footer Placeholder 4">
            <a:extLst>
              <a:ext uri="{FF2B5EF4-FFF2-40B4-BE49-F238E27FC236}">
                <a16:creationId xmlns:a16="http://schemas.microsoft.com/office/drawing/2014/main" id="{AA294D86-8BAB-B9BC-3A0A-C4A9894F3DED}"/>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3DC0C202-36CC-6A2A-2D03-35D6B3FBB8F8}"/>
              </a:ext>
            </a:extLst>
          </p:cNvPr>
          <p:cNvSpPr>
            <a:spLocks noGrp="1"/>
          </p:cNvSpPr>
          <p:nvPr>
            <p:ph type="sldNum" sz="quarter" idx="12"/>
          </p:nvPr>
        </p:nvSpPr>
        <p:spPr/>
        <p:txBody>
          <a:bodyPr/>
          <a:lstStyle>
            <a:lvl1pPr>
              <a:defRPr/>
            </a:lvl1pPr>
          </a:lstStyle>
          <a:p>
            <a:fld id="{64ACC1C8-7102-E14B-BBE1-BE38D620DCD9}" type="slidenum">
              <a:rPr lang="en-US" altLang="en-US"/>
              <a:pPr/>
              <a:t>‹#›</a:t>
            </a:fld>
            <a:endParaRPr lang="en-US" altLang="en-US"/>
          </a:p>
        </p:txBody>
      </p:sp>
    </p:spTree>
    <p:extLst>
      <p:ext uri="{BB962C8B-B14F-4D97-AF65-F5344CB8AC3E}">
        <p14:creationId xmlns:p14="http://schemas.microsoft.com/office/powerpoint/2010/main" val="347439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49DF3D-2201-2A30-F66E-E33BADC14AE7}"/>
              </a:ext>
            </a:extLst>
          </p:cNvPr>
          <p:cNvSpPr>
            <a:spLocks noGrp="1"/>
          </p:cNvSpPr>
          <p:nvPr>
            <p:ph type="dt" sz="half" idx="10"/>
          </p:nvPr>
        </p:nvSpPr>
        <p:spPr/>
        <p:txBody>
          <a:bodyPr/>
          <a:lstStyle>
            <a:lvl1pPr>
              <a:defRPr/>
            </a:lvl1pPr>
          </a:lstStyle>
          <a:p>
            <a:fld id="{37ACC4B8-EFA6-284E-B668-9A63EC733CA6}" type="datetimeFigureOut">
              <a:rPr lang="en-US" altLang="en-US"/>
              <a:pPr/>
              <a:t>2/26/24</a:t>
            </a:fld>
            <a:endParaRPr lang="en-US" altLang="en-US"/>
          </a:p>
        </p:txBody>
      </p:sp>
      <p:sp>
        <p:nvSpPr>
          <p:cNvPr id="5" name="Footer Placeholder 4">
            <a:extLst>
              <a:ext uri="{FF2B5EF4-FFF2-40B4-BE49-F238E27FC236}">
                <a16:creationId xmlns:a16="http://schemas.microsoft.com/office/drawing/2014/main" id="{66095196-8510-D72A-FE26-2A821FF2DD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3EC6AC5-DBD7-BD48-BAD7-75C353AE7AA3}"/>
              </a:ext>
            </a:extLst>
          </p:cNvPr>
          <p:cNvSpPr>
            <a:spLocks noGrp="1"/>
          </p:cNvSpPr>
          <p:nvPr>
            <p:ph type="sldNum" sz="quarter" idx="12"/>
          </p:nvPr>
        </p:nvSpPr>
        <p:spPr/>
        <p:txBody>
          <a:bodyPr/>
          <a:lstStyle>
            <a:lvl1pPr>
              <a:defRPr/>
            </a:lvl1pPr>
          </a:lstStyle>
          <a:p>
            <a:fld id="{0950EA98-2191-8149-9BAD-A25CB98EBC4C}" type="slidenum">
              <a:rPr lang="en-US" altLang="en-US"/>
              <a:pPr/>
              <a:t>‹#›</a:t>
            </a:fld>
            <a:endParaRPr lang="en-US" altLang="en-US"/>
          </a:p>
        </p:txBody>
      </p:sp>
    </p:spTree>
    <p:extLst>
      <p:ext uri="{BB962C8B-B14F-4D97-AF65-F5344CB8AC3E}">
        <p14:creationId xmlns:p14="http://schemas.microsoft.com/office/powerpoint/2010/main" val="377833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AC47C0-DC19-BD4F-9AA6-4DB9906D2A05}"/>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5788DA3C-59D4-D8BC-9424-EEADDF5E85B6}"/>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E527A9AE-547E-00C4-AD15-01F2AB80B015}"/>
              </a:ext>
            </a:extLst>
          </p:cNvPr>
          <p:cNvSpPr>
            <a:spLocks noGrp="1"/>
          </p:cNvSpPr>
          <p:nvPr>
            <p:ph type="dt" sz="half" idx="14"/>
          </p:nvPr>
        </p:nvSpPr>
        <p:spPr/>
        <p:txBody>
          <a:bodyPr/>
          <a:lstStyle>
            <a:lvl1pPr>
              <a:defRPr/>
            </a:lvl1pPr>
          </a:lstStyle>
          <a:p>
            <a:fld id="{02F3D61B-DD6C-FC4A-BE22-CAF7C1F74340}" type="datetimeFigureOut">
              <a:rPr lang="en-US" altLang="en-US"/>
              <a:pPr/>
              <a:t>2/26/24</a:t>
            </a:fld>
            <a:endParaRPr lang="en-US" altLang="en-US"/>
          </a:p>
        </p:txBody>
      </p:sp>
      <p:sp>
        <p:nvSpPr>
          <p:cNvPr id="7" name="Footer Placeholder 4">
            <a:extLst>
              <a:ext uri="{FF2B5EF4-FFF2-40B4-BE49-F238E27FC236}">
                <a16:creationId xmlns:a16="http://schemas.microsoft.com/office/drawing/2014/main" id="{77E13229-7984-6383-371D-C81F1DB6A0D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74BAA14-549F-E424-1C02-02514BA70454}"/>
              </a:ext>
            </a:extLst>
          </p:cNvPr>
          <p:cNvSpPr>
            <a:spLocks noGrp="1"/>
          </p:cNvSpPr>
          <p:nvPr>
            <p:ph type="sldNum" sz="quarter" idx="16"/>
          </p:nvPr>
        </p:nvSpPr>
        <p:spPr/>
        <p:txBody>
          <a:bodyPr/>
          <a:lstStyle>
            <a:lvl1pPr>
              <a:defRPr/>
            </a:lvl1pPr>
          </a:lstStyle>
          <a:p>
            <a:fld id="{483A7A41-E21D-E74D-A786-4F3265F79721}" type="slidenum">
              <a:rPr lang="en-US" altLang="en-US"/>
              <a:pPr/>
              <a:t>‹#›</a:t>
            </a:fld>
            <a:endParaRPr lang="en-US" altLang="en-US"/>
          </a:p>
        </p:txBody>
      </p:sp>
    </p:spTree>
    <p:extLst>
      <p:ext uri="{BB962C8B-B14F-4D97-AF65-F5344CB8AC3E}">
        <p14:creationId xmlns:p14="http://schemas.microsoft.com/office/powerpoint/2010/main" val="3979602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DD7DF5-A624-B97C-ABE5-8B470697BDBB}"/>
              </a:ext>
            </a:extLst>
          </p:cNvPr>
          <p:cNvSpPr>
            <a:spLocks noGrp="1"/>
          </p:cNvSpPr>
          <p:nvPr>
            <p:ph type="dt" sz="half" idx="10"/>
          </p:nvPr>
        </p:nvSpPr>
        <p:spPr/>
        <p:txBody>
          <a:bodyPr/>
          <a:lstStyle>
            <a:lvl1pPr>
              <a:defRPr/>
            </a:lvl1pPr>
          </a:lstStyle>
          <a:p>
            <a:fld id="{6429961C-888A-FF43-86D9-857C75AECEFC}" type="datetimeFigureOut">
              <a:rPr lang="en-US" altLang="en-US"/>
              <a:pPr/>
              <a:t>2/26/24</a:t>
            </a:fld>
            <a:endParaRPr lang="en-US" altLang="en-US"/>
          </a:p>
        </p:txBody>
      </p:sp>
      <p:sp>
        <p:nvSpPr>
          <p:cNvPr id="5" name="Footer Placeholder 4">
            <a:extLst>
              <a:ext uri="{FF2B5EF4-FFF2-40B4-BE49-F238E27FC236}">
                <a16:creationId xmlns:a16="http://schemas.microsoft.com/office/drawing/2014/main" id="{3DAB0768-DAD8-9D9C-28CD-3A14B67901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836D5B9-3656-4EEA-4D11-E4392D3D3345}"/>
              </a:ext>
            </a:extLst>
          </p:cNvPr>
          <p:cNvSpPr>
            <a:spLocks noGrp="1"/>
          </p:cNvSpPr>
          <p:nvPr>
            <p:ph type="sldNum" sz="quarter" idx="12"/>
          </p:nvPr>
        </p:nvSpPr>
        <p:spPr/>
        <p:txBody>
          <a:bodyPr/>
          <a:lstStyle>
            <a:lvl1pPr>
              <a:defRPr/>
            </a:lvl1pPr>
          </a:lstStyle>
          <a:p>
            <a:fld id="{AB2AC16B-8946-B74B-9E2F-B35923518F26}" type="slidenum">
              <a:rPr lang="en-US" altLang="en-US"/>
              <a:pPr/>
              <a:t>‹#›</a:t>
            </a:fld>
            <a:endParaRPr lang="en-US" altLang="en-US"/>
          </a:p>
        </p:txBody>
      </p:sp>
    </p:spTree>
    <p:extLst>
      <p:ext uri="{BB962C8B-B14F-4D97-AF65-F5344CB8AC3E}">
        <p14:creationId xmlns:p14="http://schemas.microsoft.com/office/powerpoint/2010/main" val="1172955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308DBD-8650-C88C-9928-14F3DE1574A6}"/>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34BC087B-F558-1326-71FD-F9052A3F3F47}"/>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355CD0A0-2283-CC09-5ECC-A318EA583EB2}"/>
              </a:ext>
            </a:extLst>
          </p:cNvPr>
          <p:cNvSpPr>
            <a:spLocks noGrp="1"/>
          </p:cNvSpPr>
          <p:nvPr>
            <p:ph type="dt" sz="half" idx="14"/>
          </p:nvPr>
        </p:nvSpPr>
        <p:spPr/>
        <p:txBody>
          <a:bodyPr/>
          <a:lstStyle>
            <a:lvl1pPr>
              <a:defRPr/>
            </a:lvl1pPr>
          </a:lstStyle>
          <a:p>
            <a:fld id="{E667EFFE-402D-074D-974E-3D410757B205}" type="datetimeFigureOut">
              <a:rPr lang="en-US" altLang="en-US"/>
              <a:pPr/>
              <a:t>2/26/24</a:t>
            </a:fld>
            <a:endParaRPr lang="en-US" altLang="en-US"/>
          </a:p>
        </p:txBody>
      </p:sp>
      <p:sp>
        <p:nvSpPr>
          <p:cNvPr id="7" name="Footer Placeholder 4">
            <a:extLst>
              <a:ext uri="{FF2B5EF4-FFF2-40B4-BE49-F238E27FC236}">
                <a16:creationId xmlns:a16="http://schemas.microsoft.com/office/drawing/2014/main" id="{BAE33088-B200-63CA-18F7-B769F9CD416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823CB6E-F646-0FED-70D2-A80EC089A346}"/>
              </a:ext>
            </a:extLst>
          </p:cNvPr>
          <p:cNvSpPr>
            <a:spLocks noGrp="1"/>
          </p:cNvSpPr>
          <p:nvPr>
            <p:ph type="sldNum" sz="quarter" idx="16"/>
          </p:nvPr>
        </p:nvSpPr>
        <p:spPr/>
        <p:txBody>
          <a:bodyPr/>
          <a:lstStyle>
            <a:lvl1pPr>
              <a:defRPr/>
            </a:lvl1pPr>
          </a:lstStyle>
          <a:p>
            <a:fld id="{9468E44B-C0F6-8F4D-AEEC-E106A4A62916}" type="slidenum">
              <a:rPr lang="en-US" altLang="en-US"/>
              <a:pPr/>
              <a:t>‹#›</a:t>
            </a:fld>
            <a:endParaRPr lang="en-US" altLang="en-US"/>
          </a:p>
        </p:txBody>
      </p:sp>
    </p:spTree>
    <p:extLst>
      <p:ext uri="{BB962C8B-B14F-4D97-AF65-F5344CB8AC3E}">
        <p14:creationId xmlns:p14="http://schemas.microsoft.com/office/powerpoint/2010/main" val="1515170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D9A49C-0268-4805-A08D-6ADC47F6DDB0}"/>
              </a:ext>
            </a:extLst>
          </p:cNvPr>
          <p:cNvSpPr>
            <a:spLocks noGrp="1"/>
          </p:cNvSpPr>
          <p:nvPr>
            <p:ph type="dt" sz="half" idx="14"/>
          </p:nvPr>
        </p:nvSpPr>
        <p:spPr/>
        <p:txBody>
          <a:bodyPr/>
          <a:lstStyle>
            <a:lvl1pPr>
              <a:defRPr/>
            </a:lvl1pPr>
          </a:lstStyle>
          <a:p>
            <a:fld id="{2022986C-7437-8645-8BD3-EA39BDED6E28}" type="datetimeFigureOut">
              <a:rPr lang="en-US" altLang="en-US"/>
              <a:pPr/>
              <a:t>2/26/24</a:t>
            </a:fld>
            <a:endParaRPr lang="en-US" altLang="en-US"/>
          </a:p>
        </p:txBody>
      </p:sp>
      <p:sp>
        <p:nvSpPr>
          <p:cNvPr id="5" name="Footer Placeholder 4">
            <a:extLst>
              <a:ext uri="{FF2B5EF4-FFF2-40B4-BE49-F238E27FC236}">
                <a16:creationId xmlns:a16="http://schemas.microsoft.com/office/drawing/2014/main" id="{89B239DC-314D-0717-2311-67A35B18763D}"/>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1338C4-6149-5BB7-8C65-2406F299C3AE}"/>
              </a:ext>
            </a:extLst>
          </p:cNvPr>
          <p:cNvSpPr>
            <a:spLocks noGrp="1"/>
          </p:cNvSpPr>
          <p:nvPr>
            <p:ph type="sldNum" sz="quarter" idx="16"/>
          </p:nvPr>
        </p:nvSpPr>
        <p:spPr/>
        <p:txBody>
          <a:bodyPr/>
          <a:lstStyle>
            <a:lvl1pPr>
              <a:defRPr/>
            </a:lvl1pPr>
          </a:lstStyle>
          <a:p>
            <a:fld id="{896CE053-FF35-0D44-AF2D-0BFF7F3829A0}" type="slidenum">
              <a:rPr lang="en-US" altLang="en-US"/>
              <a:pPr/>
              <a:t>‹#›</a:t>
            </a:fld>
            <a:endParaRPr lang="en-US" altLang="en-US"/>
          </a:p>
        </p:txBody>
      </p:sp>
    </p:spTree>
    <p:extLst>
      <p:ext uri="{BB962C8B-B14F-4D97-AF65-F5344CB8AC3E}">
        <p14:creationId xmlns:p14="http://schemas.microsoft.com/office/powerpoint/2010/main" val="3333765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3A123D2-217C-3670-EF2C-3D0A853135F2}"/>
              </a:ext>
            </a:extLst>
          </p:cNvPr>
          <p:cNvSpPr>
            <a:spLocks noGrp="1"/>
          </p:cNvSpPr>
          <p:nvPr>
            <p:ph type="dt" sz="half" idx="10"/>
          </p:nvPr>
        </p:nvSpPr>
        <p:spPr/>
        <p:txBody>
          <a:bodyPr/>
          <a:lstStyle>
            <a:lvl1pPr>
              <a:defRPr/>
            </a:lvl1pPr>
          </a:lstStyle>
          <a:p>
            <a:fld id="{9EAAD1CF-DC03-CD44-9D9C-777AA137D401}" type="datetimeFigureOut">
              <a:rPr lang="en-US" altLang="en-US"/>
              <a:pPr/>
              <a:t>2/26/24</a:t>
            </a:fld>
            <a:endParaRPr lang="en-US" altLang="en-US"/>
          </a:p>
        </p:txBody>
      </p:sp>
      <p:sp>
        <p:nvSpPr>
          <p:cNvPr id="5" name="Footer Placeholder 4">
            <a:extLst>
              <a:ext uri="{FF2B5EF4-FFF2-40B4-BE49-F238E27FC236}">
                <a16:creationId xmlns:a16="http://schemas.microsoft.com/office/drawing/2014/main" id="{7103C3D3-15AB-99E5-5B93-46EA2E9CA9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1EC14A-6E64-6DF5-AC0B-75731CADE90F}"/>
              </a:ext>
            </a:extLst>
          </p:cNvPr>
          <p:cNvSpPr>
            <a:spLocks noGrp="1"/>
          </p:cNvSpPr>
          <p:nvPr>
            <p:ph type="sldNum" sz="quarter" idx="12"/>
          </p:nvPr>
        </p:nvSpPr>
        <p:spPr/>
        <p:txBody>
          <a:bodyPr/>
          <a:lstStyle>
            <a:lvl1pPr>
              <a:defRPr/>
            </a:lvl1pPr>
          </a:lstStyle>
          <a:p>
            <a:fld id="{DA9C2CB2-4AA9-B943-8902-DFACAA3B4E7B}" type="slidenum">
              <a:rPr lang="en-US" altLang="en-US"/>
              <a:pPr/>
              <a:t>‹#›</a:t>
            </a:fld>
            <a:endParaRPr lang="en-US" altLang="en-US"/>
          </a:p>
        </p:txBody>
      </p:sp>
    </p:spTree>
    <p:extLst>
      <p:ext uri="{BB962C8B-B14F-4D97-AF65-F5344CB8AC3E}">
        <p14:creationId xmlns:p14="http://schemas.microsoft.com/office/powerpoint/2010/main" val="3136012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FED0A2-35AD-3754-E496-B538CFB436E6}"/>
              </a:ext>
            </a:extLst>
          </p:cNvPr>
          <p:cNvSpPr>
            <a:spLocks noGrp="1"/>
          </p:cNvSpPr>
          <p:nvPr>
            <p:ph type="dt" sz="half" idx="10"/>
          </p:nvPr>
        </p:nvSpPr>
        <p:spPr/>
        <p:txBody>
          <a:bodyPr/>
          <a:lstStyle>
            <a:lvl1pPr>
              <a:defRPr/>
            </a:lvl1pPr>
          </a:lstStyle>
          <a:p>
            <a:fld id="{5BF8B03F-39E1-364F-88DA-FB617D7233AB}" type="datetimeFigureOut">
              <a:rPr lang="en-US" altLang="en-US"/>
              <a:pPr/>
              <a:t>2/26/24</a:t>
            </a:fld>
            <a:endParaRPr lang="en-US" altLang="en-US"/>
          </a:p>
        </p:txBody>
      </p:sp>
      <p:sp>
        <p:nvSpPr>
          <p:cNvPr id="5" name="Footer Placeholder 4">
            <a:extLst>
              <a:ext uri="{FF2B5EF4-FFF2-40B4-BE49-F238E27FC236}">
                <a16:creationId xmlns:a16="http://schemas.microsoft.com/office/drawing/2014/main" id="{4230E99A-9EB8-1AA1-4697-7A58B65DFA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E02D27-FAA3-55EA-72B2-FE243AA5C2FE}"/>
              </a:ext>
            </a:extLst>
          </p:cNvPr>
          <p:cNvSpPr>
            <a:spLocks noGrp="1"/>
          </p:cNvSpPr>
          <p:nvPr>
            <p:ph type="sldNum" sz="quarter" idx="12"/>
          </p:nvPr>
        </p:nvSpPr>
        <p:spPr/>
        <p:txBody>
          <a:bodyPr/>
          <a:lstStyle>
            <a:lvl1pPr>
              <a:defRPr/>
            </a:lvl1pPr>
          </a:lstStyle>
          <a:p>
            <a:fld id="{1292655D-6F91-7441-96CF-659BB38CFF4C}" type="slidenum">
              <a:rPr lang="en-US" altLang="en-US"/>
              <a:pPr/>
              <a:t>‹#›</a:t>
            </a:fld>
            <a:endParaRPr lang="en-US" altLang="en-US"/>
          </a:p>
        </p:txBody>
      </p:sp>
    </p:spTree>
    <p:extLst>
      <p:ext uri="{BB962C8B-B14F-4D97-AF65-F5344CB8AC3E}">
        <p14:creationId xmlns:p14="http://schemas.microsoft.com/office/powerpoint/2010/main" val="2450984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BA8DEC9-6E09-D5DA-6404-30F25EA34A38}"/>
              </a:ext>
            </a:extLst>
          </p:cNvPr>
          <p:cNvSpPr>
            <a:spLocks noGrp="1"/>
          </p:cNvSpPr>
          <p:nvPr>
            <p:ph type="dt" sz="half" idx="10"/>
          </p:nvPr>
        </p:nvSpPr>
        <p:spPr/>
        <p:txBody>
          <a:bodyPr/>
          <a:lstStyle>
            <a:lvl1pPr>
              <a:defRPr/>
            </a:lvl1pPr>
          </a:lstStyle>
          <a:p>
            <a:fld id="{14C47B25-D4AD-4745-905C-58324C66A75E}" type="datetimeFigureOut">
              <a:rPr lang="en-US" altLang="en-US"/>
              <a:pPr/>
              <a:t>2/26/24</a:t>
            </a:fld>
            <a:endParaRPr lang="en-US" altLang="en-US"/>
          </a:p>
        </p:txBody>
      </p:sp>
      <p:sp>
        <p:nvSpPr>
          <p:cNvPr id="5" name="Footer Placeholder 4">
            <a:extLst>
              <a:ext uri="{FF2B5EF4-FFF2-40B4-BE49-F238E27FC236}">
                <a16:creationId xmlns:a16="http://schemas.microsoft.com/office/drawing/2014/main" id="{166BF3DB-6F7A-E5BE-9F16-F25D4F96BB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9054025-B5F1-827F-1992-757F6C08A834}"/>
              </a:ext>
            </a:extLst>
          </p:cNvPr>
          <p:cNvSpPr>
            <a:spLocks noGrp="1"/>
          </p:cNvSpPr>
          <p:nvPr>
            <p:ph type="sldNum" sz="quarter" idx="12"/>
          </p:nvPr>
        </p:nvSpPr>
        <p:spPr/>
        <p:txBody>
          <a:bodyPr/>
          <a:lstStyle>
            <a:lvl1pPr>
              <a:defRPr/>
            </a:lvl1pPr>
          </a:lstStyle>
          <a:p>
            <a:fld id="{852FD351-5C94-EF42-87F2-494E744BA2B8}" type="slidenum">
              <a:rPr lang="en-US" altLang="en-US"/>
              <a:pPr/>
              <a:t>‹#›</a:t>
            </a:fld>
            <a:endParaRPr lang="en-US" altLang="en-US"/>
          </a:p>
        </p:txBody>
      </p:sp>
    </p:spTree>
    <p:extLst>
      <p:ext uri="{BB962C8B-B14F-4D97-AF65-F5344CB8AC3E}">
        <p14:creationId xmlns:p14="http://schemas.microsoft.com/office/powerpoint/2010/main" val="342240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943DBA-1990-9243-82F2-B14190A1BC39}"/>
              </a:ext>
            </a:extLst>
          </p:cNvPr>
          <p:cNvSpPr>
            <a:spLocks noGrp="1"/>
          </p:cNvSpPr>
          <p:nvPr>
            <p:ph type="dt" sz="half" idx="10"/>
          </p:nvPr>
        </p:nvSpPr>
        <p:spPr/>
        <p:txBody>
          <a:bodyPr/>
          <a:lstStyle>
            <a:lvl1pPr>
              <a:defRPr/>
            </a:lvl1pPr>
          </a:lstStyle>
          <a:p>
            <a:fld id="{13C3B38D-8982-1F44-9767-109518F7EB3F}" type="datetimeFigureOut">
              <a:rPr lang="en-US" altLang="en-US"/>
              <a:pPr/>
              <a:t>2/26/24</a:t>
            </a:fld>
            <a:endParaRPr lang="en-US" altLang="en-US"/>
          </a:p>
        </p:txBody>
      </p:sp>
      <p:sp>
        <p:nvSpPr>
          <p:cNvPr id="5" name="Footer Placeholder 4">
            <a:extLst>
              <a:ext uri="{FF2B5EF4-FFF2-40B4-BE49-F238E27FC236}">
                <a16:creationId xmlns:a16="http://schemas.microsoft.com/office/drawing/2014/main" id="{71C4174A-7600-5FEB-CBC1-B67287A9FF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499E8C7-D27C-044F-E7FD-EFDC0D2B76BC}"/>
              </a:ext>
            </a:extLst>
          </p:cNvPr>
          <p:cNvSpPr>
            <a:spLocks noGrp="1"/>
          </p:cNvSpPr>
          <p:nvPr>
            <p:ph type="sldNum" sz="quarter" idx="12"/>
          </p:nvPr>
        </p:nvSpPr>
        <p:spPr/>
        <p:txBody>
          <a:bodyPr/>
          <a:lstStyle>
            <a:lvl1pPr>
              <a:defRPr/>
            </a:lvl1pPr>
          </a:lstStyle>
          <a:p>
            <a:fld id="{00668209-F98D-BA46-A191-C66C87BDF2CC}" type="slidenum">
              <a:rPr lang="en-US" altLang="en-US"/>
              <a:pPr/>
              <a:t>‹#›</a:t>
            </a:fld>
            <a:endParaRPr lang="en-US" altLang="en-US"/>
          </a:p>
        </p:txBody>
      </p:sp>
    </p:spTree>
    <p:extLst>
      <p:ext uri="{BB962C8B-B14F-4D97-AF65-F5344CB8AC3E}">
        <p14:creationId xmlns:p14="http://schemas.microsoft.com/office/powerpoint/2010/main" val="672852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89C07F-869B-1C6E-F2A7-F11C5419AE50}"/>
              </a:ext>
            </a:extLst>
          </p:cNvPr>
          <p:cNvSpPr>
            <a:spLocks noGrp="1"/>
          </p:cNvSpPr>
          <p:nvPr>
            <p:ph type="dt" sz="half" idx="10"/>
          </p:nvPr>
        </p:nvSpPr>
        <p:spPr/>
        <p:txBody>
          <a:bodyPr/>
          <a:lstStyle>
            <a:lvl1pPr>
              <a:defRPr/>
            </a:lvl1pPr>
          </a:lstStyle>
          <a:p>
            <a:fld id="{FB4EFF01-4E1C-5641-87A2-50E557E5481A}" type="datetimeFigureOut">
              <a:rPr lang="en-US" altLang="en-US"/>
              <a:pPr/>
              <a:t>2/26/24</a:t>
            </a:fld>
            <a:endParaRPr lang="en-US" altLang="en-US"/>
          </a:p>
        </p:txBody>
      </p:sp>
      <p:sp>
        <p:nvSpPr>
          <p:cNvPr id="6" name="Footer Placeholder 4">
            <a:extLst>
              <a:ext uri="{FF2B5EF4-FFF2-40B4-BE49-F238E27FC236}">
                <a16:creationId xmlns:a16="http://schemas.microsoft.com/office/drawing/2014/main" id="{F89D074F-9A6E-2EB8-EB1E-AC2297EA86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F39C73-8CF3-1D14-2163-DB75AC45E21E}"/>
              </a:ext>
            </a:extLst>
          </p:cNvPr>
          <p:cNvSpPr>
            <a:spLocks noGrp="1"/>
          </p:cNvSpPr>
          <p:nvPr>
            <p:ph type="sldNum" sz="quarter" idx="12"/>
          </p:nvPr>
        </p:nvSpPr>
        <p:spPr/>
        <p:txBody>
          <a:bodyPr/>
          <a:lstStyle>
            <a:lvl1pPr>
              <a:defRPr/>
            </a:lvl1pPr>
          </a:lstStyle>
          <a:p>
            <a:fld id="{3FA171F6-6760-1F45-9928-1D7A69AAB0CD}" type="slidenum">
              <a:rPr lang="en-US" altLang="en-US"/>
              <a:pPr/>
              <a:t>‹#›</a:t>
            </a:fld>
            <a:endParaRPr lang="en-US" altLang="en-US"/>
          </a:p>
        </p:txBody>
      </p:sp>
    </p:spTree>
    <p:extLst>
      <p:ext uri="{BB962C8B-B14F-4D97-AF65-F5344CB8AC3E}">
        <p14:creationId xmlns:p14="http://schemas.microsoft.com/office/powerpoint/2010/main" val="120212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E429AB7-9F47-8233-5C4D-3F2ECB26A28D}"/>
              </a:ext>
            </a:extLst>
          </p:cNvPr>
          <p:cNvSpPr>
            <a:spLocks noGrp="1"/>
          </p:cNvSpPr>
          <p:nvPr>
            <p:ph type="dt" sz="half" idx="10"/>
          </p:nvPr>
        </p:nvSpPr>
        <p:spPr/>
        <p:txBody>
          <a:bodyPr/>
          <a:lstStyle>
            <a:lvl1pPr>
              <a:defRPr/>
            </a:lvl1pPr>
          </a:lstStyle>
          <a:p>
            <a:fld id="{5B5435F1-0647-E340-92E1-0C8E3B9FE544}" type="datetimeFigureOut">
              <a:rPr lang="en-US" altLang="en-US"/>
              <a:pPr/>
              <a:t>2/26/24</a:t>
            </a:fld>
            <a:endParaRPr lang="en-US" altLang="en-US"/>
          </a:p>
        </p:txBody>
      </p:sp>
      <p:sp>
        <p:nvSpPr>
          <p:cNvPr id="8" name="Footer Placeholder 4">
            <a:extLst>
              <a:ext uri="{FF2B5EF4-FFF2-40B4-BE49-F238E27FC236}">
                <a16:creationId xmlns:a16="http://schemas.microsoft.com/office/drawing/2014/main" id="{01B1A941-B3A0-8E02-8EEA-FD0309199B9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32413C3-2448-61A1-8EBE-4D471F2B1168}"/>
              </a:ext>
            </a:extLst>
          </p:cNvPr>
          <p:cNvSpPr>
            <a:spLocks noGrp="1"/>
          </p:cNvSpPr>
          <p:nvPr>
            <p:ph type="sldNum" sz="quarter" idx="12"/>
          </p:nvPr>
        </p:nvSpPr>
        <p:spPr/>
        <p:txBody>
          <a:bodyPr/>
          <a:lstStyle>
            <a:lvl1pPr>
              <a:defRPr/>
            </a:lvl1pPr>
          </a:lstStyle>
          <a:p>
            <a:fld id="{F1E9C7A2-4AC8-F145-A07C-AA4CAB4FFE7E}" type="slidenum">
              <a:rPr lang="en-US" altLang="en-US"/>
              <a:pPr/>
              <a:t>‹#›</a:t>
            </a:fld>
            <a:endParaRPr lang="en-US" altLang="en-US"/>
          </a:p>
        </p:txBody>
      </p:sp>
    </p:spTree>
    <p:extLst>
      <p:ext uri="{BB962C8B-B14F-4D97-AF65-F5344CB8AC3E}">
        <p14:creationId xmlns:p14="http://schemas.microsoft.com/office/powerpoint/2010/main" val="1538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81526E5-F86C-C513-03EF-FA747787F9F3}"/>
              </a:ext>
            </a:extLst>
          </p:cNvPr>
          <p:cNvSpPr>
            <a:spLocks noGrp="1"/>
          </p:cNvSpPr>
          <p:nvPr>
            <p:ph type="dt" sz="half" idx="10"/>
          </p:nvPr>
        </p:nvSpPr>
        <p:spPr/>
        <p:txBody>
          <a:bodyPr/>
          <a:lstStyle>
            <a:lvl1pPr>
              <a:defRPr/>
            </a:lvl1pPr>
          </a:lstStyle>
          <a:p>
            <a:fld id="{E0049CFB-6A93-F447-ACAB-A6779B0448FA}" type="datetimeFigureOut">
              <a:rPr lang="en-US" altLang="en-US"/>
              <a:pPr/>
              <a:t>2/26/24</a:t>
            </a:fld>
            <a:endParaRPr lang="en-US" altLang="en-US"/>
          </a:p>
        </p:txBody>
      </p:sp>
      <p:sp>
        <p:nvSpPr>
          <p:cNvPr id="4" name="Footer Placeholder 4">
            <a:extLst>
              <a:ext uri="{FF2B5EF4-FFF2-40B4-BE49-F238E27FC236}">
                <a16:creationId xmlns:a16="http://schemas.microsoft.com/office/drawing/2014/main" id="{C2CFAD41-5AF8-A33F-B8A0-059708CA767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654C8C6-B6D4-9DE6-1F18-4E017A068835}"/>
              </a:ext>
            </a:extLst>
          </p:cNvPr>
          <p:cNvSpPr>
            <a:spLocks noGrp="1"/>
          </p:cNvSpPr>
          <p:nvPr>
            <p:ph type="sldNum" sz="quarter" idx="12"/>
          </p:nvPr>
        </p:nvSpPr>
        <p:spPr/>
        <p:txBody>
          <a:bodyPr/>
          <a:lstStyle>
            <a:lvl1pPr>
              <a:defRPr/>
            </a:lvl1pPr>
          </a:lstStyle>
          <a:p>
            <a:fld id="{DDE4A034-DAAE-2745-8F0A-DD7B1E6DF8C0}" type="slidenum">
              <a:rPr lang="en-US" altLang="en-US"/>
              <a:pPr/>
              <a:t>‹#›</a:t>
            </a:fld>
            <a:endParaRPr lang="en-US" altLang="en-US"/>
          </a:p>
        </p:txBody>
      </p:sp>
    </p:spTree>
    <p:extLst>
      <p:ext uri="{BB962C8B-B14F-4D97-AF65-F5344CB8AC3E}">
        <p14:creationId xmlns:p14="http://schemas.microsoft.com/office/powerpoint/2010/main" val="190251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06E3749-C6F2-3E32-80B1-4454CDC3F504}"/>
              </a:ext>
            </a:extLst>
          </p:cNvPr>
          <p:cNvSpPr>
            <a:spLocks noGrp="1"/>
          </p:cNvSpPr>
          <p:nvPr>
            <p:ph type="dt" sz="half" idx="10"/>
          </p:nvPr>
        </p:nvSpPr>
        <p:spPr/>
        <p:txBody>
          <a:bodyPr/>
          <a:lstStyle>
            <a:lvl1pPr>
              <a:defRPr/>
            </a:lvl1pPr>
          </a:lstStyle>
          <a:p>
            <a:fld id="{21CDDD43-7ED5-7044-8063-43ECAEEF0746}" type="datetimeFigureOut">
              <a:rPr lang="en-US" altLang="en-US"/>
              <a:pPr/>
              <a:t>2/26/24</a:t>
            </a:fld>
            <a:endParaRPr lang="en-US" altLang="en-US"/>
          </a:p>
        </p:txBody>
      </p:sp>
      <p:sp>
        <p:nvSpPr>
          <p:cNvPr id="3" name="Footer Placeholder 4">
            <a:extLst>
              <a:ext uri="{FF2B5EF4-FFF2-40B4-BE49-F238E27FC236}">
                <a16:creationId xmlns:a16="http://schemas.microsoft.com/office/drawing/2014/main" id="{E140E4D4-2E17-AB7C-630C-B55AADE5B52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CDC8628-16C2-C9EA-97F0-484C9B7314AE}"/>
              </a:ext>
            </a:extLst>
          </p:cNvPr>
          <p:cNvSpPr>
            <a:spLocks noGrp="1"/>
          </p:cNvSpPr>
          <p:nvPr>
            <p:ph type="sldNum" sz="quarter" idx="12"/>
          </p:nvPr>
        </p:nvSpPr>
        <p:spPr/>
        <p:txBody>
          <a:bodyPr/>
          <a:lstStyle>
            <a:lvl1pPr>
              <a:defRPr/>
            </a:lvl1pPr>
          </a:lstStyle>
          <a:p>
            <a:fld id="{FB1415A0-1805-D64D-B312-A9DA2267DA65}" type="slidenum">
              <a:rPr lang="en-US" altLang="en-US"/>
              <a:pPr/>
              <a:t>‹#›</a:t>
            </a:fld>
            <a:endParaRPr lang="en-US" altLang="en-US"/>
          </a:p>
        </p:txBody>
      </p:sp>
    </p:spTree>
    <p:extLst>
      <p:ext uri="{BB962C8B-B14F-4D97-AF65-F5344CB8AC3E}">
        <p14:creationId xmlns:p14="http://schemas.microsoft.com/office/powerpoint/2010/main" val="46163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BD5E8F99-1227-772A-355F-8B32B0602773}"/>
              </a:ext>
            </a:extLst>
          </p:cNvPr>
          <p:cNvSpPr>
            <a:spLocks noGrp="1"/>
          </p:cNvSpPr>
          <p:nvPr>
            <p:ph type="dt" sz="half" idx="10"/>
          </p:nvPr>
        </p:nvSpPr>
        <p:spPr/>
        <p:txBody>
          <a:bodyPr/>
          <a:lstStyle>
            <a:lvl1pPr>
              <a:defRPr/>
            </a:lvl1pPr>
          </a:lstStyle>
          <a:p>
            <a:fld id="{755B43CA-631F-D74C-8F0E-E8AB4D261010}" type="datetimeFigureOut">
              <a:rPr lang="en-US" altLang="en-US"/>
              <a:pPr/>
              <a:t>2/26/24</a:t>
            </a:fld>
            <a:endParaRPr lang="en-US" altLang="en-US"/>
          </a:p>
        </p:txBody>
      </p:sp>
      <p:sp>
        <p:nvSpPr>
          <p:cNvPr id="6" name="Footer Placeholder 4">
            <a:extLst>
              <a:ext uri="{FF2B5EF4-FFF2-40B4-BE49-F238E27FC236}">
                <a16:creationId xmlns:a16="http://schemas.microsoft.com/office/drawing/2014/main" id="{F9E1E5A3-A8A2-604B-CFFE-1DF9A4CCDC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BDBEC4-E6BF-EF7E-ED4E-B1C5EEC67757}"/>
              </a:ext>
            </a:extLst>
          </p:cNvPr>
          <p:cNvSpPr>
            <a:spLocks noGrp="1"/>
          </p:cNvSpPr>
          <p:nvPr>
            <p:ph type="sldNum" sz="quarter" idx="12"/>
          </p:nvPr>
        </p:nvSpPr>
        <p:spPr/>
        <p:txBody>
          <a:bodyPr/>
          <a:lstStyle>
            <a:lvl1pPr>
              <a:defRPr/>
            </a:lvl1pPr>
          </a:lstStyle>
          <a:p>
            <a:fld id="{4D18A396-4917-8948-B3EA-6D1762BB5E2E}" type="slidenum">
              <a:rPr lang="en-US" altLang="en-US"/>
              <a:pPr/>
              <a:t>‹#›</a:t>
            </a:fld>
            <a:endParaRPr lang="en-US" altLang="en-US"/>
          </a:p>
        </p:txBody>
      </p:sp>
    </p:spTree>
    <p:extLst>
      <p:ext uri="{BB962C8B-B14F-4D97-AF65-F5344CB8AC3E}">
        <p14:creationId xmlns:p14="http://schemas.microsoft.com/office/powerpoint/2010/main" val="52476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7D554DB-F5A3-973D-0078-D72DFAFEED64}"/>
              </a:ext>
            </a:extLst>
          </p:cNvPr>
          <p:cNvSpPr>
            <a:spLocks noGrp="1"/>
          </p:cNvSpPr>
          <p:nvPr>
            <p:ph type="dt" sz="half" idx="10"/>
          </p:nvPr>
        </p:nvSpPr>
        <p:spPr/>
        <p:txBody>
          <a:bodyPr/>
          <a:lstStyle>
            <a:lvl1pPr>
              <a:defRPr/>
            </a:lvl1pPr>
          </a:lstStyle>
          <a:p>
            <a:fld id="{5A11C24E-9082-B145-93D1-B28C17BE1826}" type="datetimeFigureOut">
              <a:rPr lang="en-US" altLang="en-US"/>
              <a:pPr/>
              <a:t>2/26/24</a:t>
            </a:fld>
            <a:endParaRPr lang="en-US" altLang="en-US"/>
          </a:p>
        </p:txBody>
      </p:sp>
      <p:sp>
        <p:nvSpPr>
          <p:cNvPr id="6" name="Footer Placeholder 4">
            <a:extLst>
              <a:ext uri="{FF2B5EF4-FFF2-40B4-BE49-F238E27FC236}">
                <a16:creationId xmlns:a16="http://schemas.microsoft.com/office/drawing/2014/main" id="{867E3D50-304C-F231-FF20-7DDDCCE0BC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12D84FF-C011-ACD2-6D3F-A30466A88433}"/>
              </a:ext>
            </a:extLst>
          </p:cNvPr>
          <p:cNvSpPr>
            <a:spLocks noGrp="1"/>
          </p:cNvSpPr>
          <p:nvPr>
            <p:ph type="sldNum" sz="quarter" idx="12"/>
          </p:nvPr>
        </p:nvSpPr>
        <p:spPr/>
        <p:txBody>
          <a:bodyPr/>
          <a:lstStyle>
            <a:lvl1pPr>
              <a:defRPr/>
            </a:lvl1pPr>
          </a:lstStyle>
          <a:p>
            <a:fld id="{CDDDEEB7-166E-284D-8100-C4139617D614}" type="slidenum">
              <a:rPr lang="en-US" altLang="en-US"/>
              <a:pPr/>
              <a:t>‹#›</a:t>
            </a:fld>
            <a:endParaRPr lang="en-US" altLang="en-US"/>
          </a:p>
        </p:txBody>
      </p:sp>
    </p:spTree>
    <p:extLst>
      <p:ext uri="{BB962C8B-B14F-4D97-AF65-F5344CB8AC3E}">
        <p14:creationId xmlns:p14="http://schemas.microsoft.com/office/powerpoint/2010/main" val="66135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37230F7A-C771-F04F-C482-51B7C600CC95}"/>
              </a:ext>
            </a:extLst>
          </p:cNvPr>
          <p:cNvGrpSpPr>
            <a:grpSpLocks/>
          </p:cNvGrpSpPr>
          <p:nvPr/>
        </p:nvGrpSpPr>
        <p:grpSpPr bwMode="auto">
          <a:xfrm>
            <a:off x="-7938" y="-7938"/>
            <a:ext cx="9170988" cy="6873876"/>
            <a:chOff x="-8467" y="-8468"/>
            <a:chExt cx="9171317" cy="6874935"/>
          </a:xfrm>
        </p:grpSpPr>
        <p:sp>
          <p:nvSpPr>
            <p:cNvPr id="7" name="Freeform 6">
              <a:extLst>
                <a:ext uri="{FF2B5EF4-FFF2-40B4-BE49-F238E27FC236}">
                  <a16:creationId xmlns:a16="http://schemas.microsoft.com/office/drawing/2014/main" id="{F373F7A3-5208-F551-E1AC-AB5C418B3140}"/>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E5F7F6FB-BC2B-E7FE-C517-9BC50369478E}"/>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04EF467-CA7A-00E2-05F3-25BD3D95A609}"/>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6E878EAD-69BF-E5D3-7C2E-3436BAD59AC1}"/>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2676D2BD-1A24-476D-DC29-A9C10302DF10}"/>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EB58A29-B4D8-AC9B-F864-FEB8947CE24B}"/>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DFCB19FA-EC9A-BD99-BC0E-F2E812665BFB}"/>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41CE6DE1-A456-EFC1-67AA-53F0617AA495}"/>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51BAEA49-C05B-79AF-1FA7-F2325281ABC4}"/>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04931B95-3884-3C4D-AE59-2BDA6DB92C34}"/>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2C4C2CFE-91EA-E680-1A93-479F6754E1DD}"/>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D7A2AB7E-019F-B0F5-C70D-DDA1C8C3ABE9}"/>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C818AA8-4652-3202-6679-E43C9722C6B9}"/>
              </a:ext>
            </a:extLst>
          </p:cNvPr>
          <p:cNvSpPr>
            <a:spLocks noGrp="1"/>
          </p:cNvSpPr>
          <p:nvPr>
            <p:ph type="dt" sz="half" idx="2"/>
          </p:nvPr>
        </p:nvSpPr>
        <p:spPr>
          <a:xfrm>
            <a:off x="5405438" y="6042025"/>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7A58D26C-D989-6E48-A6B3-10575B576AFE}" type="datetimeFigureOut">
              <a:rPr lang="en-US" altLang="en-US"/>
              <a:pPr/>
              <a:t>2/26/24</a:t>
            </a:fld>
            <a:endParaRPr lang="en-US" altLang="en-US"/>
          </a:p>
        </p:txBody>
      </p:sp>
      <p:sp>
        <p:nvSpPr>
          <p:cNvPr id="5" name="Footer Placeholder 4">
            <a:extLst>
              <a:ext uri="{FF2B5EF4-FFF2-40B4-BE49-F238E27FC236}">
                <a16:creationId xmlns:a16="http://schemas.microsoft.com/office/drawing/2014/main" id="{45920EE4-86E0-9ABE-6ADF-B1338CBE1B07}"/>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Century Gothic" panose="020B0502020202020204" pitchFamily="34" charset="0"/>
                <a:ea typeface="MS PGothic" panose="020B0600070205080204" pitchFamily="34"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41DB420D-9A74-A83F-61DA-114DE8749C69}"/>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22239133-0BD6-AC45-8930-17768E9287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6701" r:id="rId1"/>
    <p:sldLayoutId id="2147486688" r:id="rId2"/>
    <p:sldLayoutId id="2147486689" r:id="rId3"/>
    <p:sldLayoutId id="2147486690" r:id="rId4"/>
    <p:sldLayoutId id="2147486691" r:id="rId5"/>
    <p:sldLayoutId id="2147486692" r:id="rId6"/>
    <p:sldLayoutId id="2147486693" r:id="rId7"/>
    <p:sldLayoutId id="2147486694" r:id="rId8"/>
    <p:sldLayoutId id="2147486695" r:id="rId9"/>
    <p:sldLayoutId id="2147486696" r:id="rId10"/>
    <p:sldLayoutId id="2147486702" r:id="rId11"/>
    <p:sldLayoutId id="2147486697" r:id="rId12"/>
    <p:sldLayoutId id="2147486703" r:id="rId13"/>
    <p:sldLayoutId id="2147486698" r:id="rId14"/>
    <p:sldLayoutId id="2147486699" r:id="rId15"/>
    <p:sldLayoutId id="2147486700" r:id="rId16"/>
  </p:sldLayoutIdLst>
  <p:txStyles>
    <p:titleStyle>
      <a:lvl1pPr algn="l" defTabSz="457200" rtl="0" eaLnBrk="0" fontAlgn="base" hangingPunct="0">
        <a:spcBef>
          <a:spcPct val="0"/>
        </a:spcBef>
        <a:spcAft>
          <a:spcPct val="0"/>
        </a:spcAft>
        <a:defRPr sz="3600" kern="1200">
          <a:solidFill>
            <a:schemeClr val="accent1"/>
          </a:solidFill>
          <a:latin typeface="+mj-lt"/>
          <a:ea typeface="MS PGothic" panose="020B0600070205080204" pitchFamily="34" charset="-128"/>
          <a:cs typeface="ＭＳ Ｐゴシック" charset="0"/>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S PGothic" panose="020B0600070205080204" pitchFamily="34" charset="-128"/>
          <a:cs typeface="ＭＳ Ｐゴシック" charset="0"/>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S PGothic" panose="020B0600070205080204" pitchFamily="34" charset="-128"/>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S PGothic" panose="020B0600070205080204" pitchFamily="34" charset="-128"/>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a:extLst>
              <a:ext uri="{FF2B5EF4-FFF2-40B4-BE49-F238E27FC236}">
                <a16:creationId xmlns:a16="http://schemas.microsoft.com/office/drawing/2014/main" id="{75DBEA45-CA45-3033-884E-FDC885E921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extBox 3">
            <a:extLst>
              <a:ext uri="{FF2B5EF4-FFF2-40B4-BE49-F238E27FC236}">
                <a16:creationId xmlns:a16="http://schemas.microsoft.com/office/drawing/2014/main" id="{6987DB8A-2CAB-E3C7-B00C-48C595C5F2C8}"/>
              </a:ext>
            </a:extLst>
          </p:cNvPr>
          <p:cNvSpPr txBox="1">
            <a:spLocks noChangeArrowheads="1"/>
          </p:cNvSpPr>
          <p:nvPr/>
        </p:nvSpPr>
        <p:spPr bwMode="auto">
          <a:xfrm>
            <a:off x="0" y="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6000"/>
              <a:t> </a:t>
            </a:r>
          </a:p>
        </p:txBody>
      </p:sp>
      <p:sp>
        <p:nvSpPr>
          <p:cNvPr id="2" name="TextBox 1">
            <a:extLst>
              <a:ext uri="{FF2B5EF4-FFF2-40B4-BE49-F238E27FC236}">
                <a16:creationId xmlns:a16="http://schemas.microsoft.com/office/drawing/2014/main" id="{8D616A23-3608-FF63-D3C3-2DABD59E3260}"/>
              </a:ext>
            </a:extLst>
          </p:cNvPr>
          <p:cNvSpPr txBox="1"/>
          <p:nvPr/>
        </p:nvSpPr>
        <p:spPr>
          <a:xfrm>
            <a:off x="1" y="2828835"/>
            <a:ext cx="9144000" cy="1200329"/>
          </a:xfrm>
          <a:prstGeom prst="rect">
            <a:avLst/>
          </a:prstGeom>
          <a:solidFill>
            <a:schemeClr val="accent1">
              <a:lumMod val="20000"/>
              <a:lumOff val="80000"/>
            </a:schemeClr>
          </a:solidFill>
          <a:ln>
            <a:solidFill>
              <a:srgbClr val="000000"/>
            </a:solidFill>
          </a:ln>
        </p:spPr>
        <p:txBody>
          <a:bodyPr>
            <a:spAutoFit/>
          </a:bodyPr>
          <a:lstStyle/>
          <a:p>
            <a:pPr algn="ctr" eaLnBrk="1" hangingPunct="1">
              <a:defRPr/>
            </a:pPr>
            <a:r>
              <a:rPr lang="en-US" sz="7200" dirty="0">
                <a:ln w="22225">
                  <a:solidFill>
                    <a:srgbClr val="003399"/>
                  </a:solidFill>
                  <a:prstDash val="solid"/>
                </a:ln>
                <a:solidFill>
                  <a:srgbClr val="000099"/>
                </a:solidFill>
                <a:latin typeface="Arial Black" panose="020B0A04020102020204" pitchFamily="34" charset="0"/>
              </a:rPr>
              <a:t>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Unison Prayer</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539430"/>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Soul of Christ, sanctify us; Body of Christ, save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Blood of Christ, inebriate us; Water from the side of Christ, wash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Passion of Christ, strengthen us; O good Jesus hear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(Anima Christi)</a:t>
            </a:r>
          </a:p>
        </p:txBody>
      </p:sp>
    </p:spTree>
    <p:extLst>
      <p:ext uri="{BB962C8B-B14F-4D97-AF65-F5344CB8AC3E}">
        <p14:creationId xmlns:p14="http://schemas.microsoft.com/office/powerpoint/2010/main" val="384651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Words of Affirmation</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046988"/>
          </a:xfrm>
          <a:prstGeom prst="rect">
            <a:avLst/>
          </a:prstGeom>
          <a:noFill/>
        </p:spPr>
        <p:txBody>
          <a:bodyPr>
            <a:spAutoFit/>
          </a:bodyPr>
          <a:lstStyle/>
          <a:p>
            <a:pPr marL="0" marR="0">
              <a:spcBef>
                <a:spcPts val="0"/>
              </a:spcBef>
              <a:spcAft>
                <a:spcPts val="0"/>
              </a:spcAft>
            </a:pPr>
            <a:r>
              <a:rPr lang="en-US" sz="3200" dirty="0">
                <a:solidFill>
                  <a:schemeClr val="accent2">
                    <a:lumMod val="50000"/>
                  </a:schemeClr>
                </a:solidFill>
                <a:effectLst/>
                <a:latin typeface="+mn-lt"/>
                <a:ea typeface="Proxima Nova"/>
                <a:cs typeface="Proxima Nova"/>
              </a:rPr>
              <a:t>Beloved of the Lord God, receive this Good News. As Far as the North is from South and the East is from the West, that is how far God has removed our sins from us in Jesus Christ! In the name of Jesus Christ, we are forgiven. Thanks be to God!</a:t>
            </a:r>
          </a:p>
        </p:txBody>
      </p:sp>
    </p:spTree>
    <p:extLst>
      <p:ext uri="{BB962C8B-B14F-4D97-AF65-F5344CB8AC3E}">
        <p14:creationId xmlns:p14="http://schemas.microsoft.com/office/powerpoint/2010/main" val="3991833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427C963-76E9-9EFA-E15D-70EA3501EC38}"/>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4400" b="1" dirty="0">
                <a:solidFill>
                  <a:schemeClr val="accent3"/>
                </a:solidFill>
              </a:rPr>
            </a:br>
            <a:r>
              <a:rPr lang="en-US" altLang="en-US" sz="4400" b="1" dirty="0">
                <a:solidFill>
                  <a:schemeClr val="accent2">
                    <a:lumMod val="50000"/>
                  </a:schemeClr>
                </a:solidFill>
              </a:rPr>
              <a:t>Time of Testimony and Prayer</a:t>
            </a:r>
            <a:br>
              <a:rPr lang="en-US" altLang="en-US" sz="4000" b="1" dirty="0">
                <a:solidFill>
                  <a:srgbClr val="003399"/>
                </a:solidFill>
              </a:rPr>
            </a:br>
            <a:r>
              <a:rPr lang="en-US" altLang="en-US" sz="4000" b="1" dirty="0">
                <a:solidFill>
                  <a:srgbClr val="003399"/>
                </a:solidFill>
              </a:rPr>
              <a:t>  </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E6655F4-3BD0-3EDD-2BEA-4274BD9CB21C}"/>
              </a:ext>
            </a:extLst>
          </p:cNvPr>
          <p:cNvSpPr/>
          <p:nvPr/>
        </p:nvSpPr>
        <p:spPr>
          <a:xfrm>
            <a:off x="419100" y="1524000"/>
            <a:ext cx="8305800" cy="3046988"/>
          </a:xfrm>
          <a:prstGeom prst="rect">
            <a:avLst/>
          </a:prstGeom>
        </p:spPr>
        <p:txBody>
          <a:bodyPr>
            <a:spAutoFit/>
          </a:bodyPr>
          <a:lstStyle>
            <a:lvl1pPr marL="457200" indent="-457200">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Discipline of Gratitude:  Thanking </a:t>
            </a:r>
          </a:p>
          <a:p>
            <a:pPr marL="0" indent="0"/>
            <a:r>
              <a:rPr lang="en-US" altLang="en-US" sz="3200" b="1" dirty="0">
                <a:solidFill>
                  <a:schemeClr val="accent2">
                    <a:lumMod val="50000"/>
                  </a:schemeClr>
                </a:solidFill>
                <a:latin typeface="Trebuchet MS" panose="020B0703020202090204" pitchFamily="34" charset="0"/>
              </a:rPr>
              <a:t>    God for what God has done.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Prayers of the People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Lord’s Prayer</a:t>
            </a:r>
            <a:endParaRPr lang="en-US" altLang="en-US" sz="3200" dirty="0">
              <a:solidFill>
                <a:schemeClr val="accent2">
                  <a:lumMod val="50000"/>
                </a:schemeClr>
              </a:solidFill>
              <a:latin typeface="Trebuchet MS" panose="020B070302020209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9389D63-A65F-FFD4-3A16-B6E7617CD30B}"/>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3200" b="1" dirty="0">
                <a:solidFill>
                  <a:srgbClr val="003399"/>
                </a:solidFill>
              </a:rPr>
            </a:br>
            <a:r>
              <a:rPr lang="en-US" altLang="en-US" sz="4400" b="1" dirty="0">
                <a:solidFill>
                  <a:schemeClr val="accent2">
                    <a:lumMod val="50000"/>
                  </a:schemeClr>
                </a:solidFill>
              </a:rPr>
              <a:t>The Offering</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31BBA39-9F62-35C4-39C0-59B5C1F0C937}"/>
              </a:ext>
            </a:extLst>
          </p:cNvPr>
          <p:cNvSpPr/>
          <p:nvPr/>
        </p:nvSpPr>
        <p:spPr>
          <a:xfrm>
            <a:off x="419100" y="1219200"/>
            <a:ext cx="8305800" cy="3046413"/>
          </a:xfrm>
          <a:prstGeom prst="rect">
            <a:avLst/>
          </a:prstGeom>
        </p:spPr>
        <p:txBody>
          <a:bodyPr>
            <a:spAutoFit/>
          </a:bodyPr>
          <a:lstStyle/>
          <a:p>
            <a:pPr algn="ctr">
              <a:defRPr/>
            </a:pPr>
            <a:r>
              <a:rPr lang="en-US" sz="3200" b="1" dirty="0">
                <a:solidFill>
                  <a:schemeClr val="accent2">
                    <a:lumMod val="50000"/>
                  </a:schemeClr>
                </a:solidFill>
                <a:latin typeface="+mn-lt"/>
                <a:ea typeface="MS PGothic" charset="0"/>
                <a:cs typeface="MS PGothic" charset="0"/>
              </a:rPr>
              <a:t>Doxology</a:t>
            </a:r>
          </a:p>
          <a:p>
            <a:pPr>
              <a:defRPr/>
            </a:pPr>
            <a:r>
              <a:rPr lang="en-US" sz="3200" b="1" dirty="0">
                <a:solidFill>
                  <a:schemeClr val="accent2">
                    <a:lumMod val="50000"/>
                  </a:schemeClr>
                </a:solidFill>
                <a:latin typeface="+mn-lt"/>
                <a:ea typeface="MS PGothic" charset="0"/>
                <a:cs typeface="MS PGothic" charset="0"/>
              </a:rPr>
              <a:t>Praise God from whom all blessings flow</a:t>
            </a:r>
          </a:p>
          <a:p>
            <a:pPr>
              <a:defRPr/>
            </a:pPr>
            <a:r>
              <a:rPr lang="en-US" sz="3200" b="1" dirty="0">
                <a:solidFill>
                  <a:schemeClr val="accent2">
                    <a:lumMod val="50000"/>
                  </a:schemeClr>
                </a:solidFill>
                <a:latin typeface="+mn-lt"/>
                <a:ea typeface="MS PGothic" charset="0"/>
                <a:cs typeface="MS PGothic" charset="0"/>
              </a:rPr>
              <a:t>Praise Him, all creatures here below</a:t>
            </a:r>
          </a:p>
          <a:p>
            <a:pPr>
              <a:defRPr/>
            </a:pPr>
            <a:r>
              <a:rPr lang="en-US" sz="3200" b="1" dirty="0">
                <a:solidFill>
                  <a:schemeClr val="accent2">
                    <a:lumMod val="50000"/>
                  </a:schemeClr>
                </a:solidFill>
                <a:latin typeface="+mn-lt"/>
                <a:ea typeface="MS PGothic" charset="0"/>
                <a:cs typeface="MS PGothic" charset="0"/>
              </a:rPr>
              <a:t>Praise Him above ye heavenly host</a:t>
            </a:r>
          </a:p>
          <a:p>
            <a:pPr>
              <a:defRPr/>
            </a:pPr>
            <a:r>
              <a:rPr lang="en-US" sz="3200" b="1" dirty="0">
                <a:solidFill>
                  <a:schemeClr val="accent2">
                    <a:lumMod val="50000"/>
                  </a:schemeClr>
                </a:solidFill>
                <a:latin typeface="+mn-lt"/>
                <a:ea typeface="MS PGothic" charset="0"/>
                <a:cs typeface="MS PGothic" charset="0"/>
              </a:rPr>
              <a:t>Praise Father, Son and Holy Ghost</a:t>
            </a:r>
          </a:p>
          <a:p>
            <a:pPr>
              <a:defRPr/>
            </a:pPr>
            <a:r>
              <a:rPr lang="en-US" sz="3200" b="1" dirty="0">
                <a:solidFill>
                  <a:schemeClr val="accent2">
                    <a:lumMod val="50000"/>
                  </a:schemeClr>
                </a:solidFill>
                <a:latin typeface="+mn-lt"/>
                <a:ea typeface="MS PGothic" charset="0"/>
                <a:cs typeface="MS PGothic" charset="0"/>
              </a:rPr>
              <a:t>Amen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 “Good Good Father”</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1430429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82791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Matthew 4:5-6</a:t>
            </a:r>
          </a:p>
          <a:p>
            <a:pPr marL="457200" marR="0"/>
            <a:r>
              <a:rPr lang="en-US" sz="3200" b="1" baseline="30000" dirty="0">
                <a:solidFill>
                  <a:srgbClr val="000000"/>
                </a:solidFill>
                <a:effectLst/>
                <a:latin typeface="+mn-lt"/>
                <a:ea typeface="Calibri" panose="020F0502020204030204" pitchFamily="34" charset="0"/>
              </a:rPr>
              <a:t>5 </a:t>
            </a:r>
            <a:r>
              <a:rPr lang="en-US" sz="3200" dirty="0">
                <a:solidFill>
                  <a:srgbClr val="000000"/>
                </a:solidFill>
                <a:effectLst/>
                <a:latin typeface="+mn-lt"/>
                <a:ea typeface="Calibri" panose="020F0502020204030204" pitchFamily="34" charset="0"/>
              </a:rPr>
              <a:t>Then the devil took him to the holy city and had him stand on the highest point of the temple. </a:t>
            </a:r>
            <a:r>
              <a:rPr lang="en-US" sz="3200" b="1" baseline="30000" dirty="0">
                <a:solidFill>
                  <a:srgbClr val="000000"/>
                </a:solidFill>
                <a:effectLst/>
                <a:latin typeface="+mn-lt"/>
                <a:ea typeface="Calibri" panose="020F0502020204030204" pitchFamily="34" charset="0"/>
              </a:rPr>
              <a:t>6 </a:t>
            </a:r>
            <a:r>
              <a:rPr lang="en-US" sz="3200" dirty="0">
                <a:solidFill>
                  <a:srgbClr val="000000"/>
                </a:solidFill>
                <a:effectLst/>
                <a:latin typeface="+mn-lt"/>
                <a:ea typeface="Calibri" panose="020F0502020204030204" pitchFamily="34" charset="0"/>
              </a:rPr>
              <a:t>“If you are the Son of God,” he said, “throw yourself down. For it is written:</a:t>
            </a:r>
            <a:endParaRPr lang="en-US" sz="3200" dirty="0">
              <a:effectLst/>
              <a:latin typeface="+mn-lt"/>
              <a:ea typeface="Calibri" panose="020F0502020204030204" pitchFamily="34" charset="0"/>
            </a:endParaRPr>
          </a:p>
          <a:p>
            <a:pPr marL="1200150" lvl="1">
              <a:spcBef>
                <a:spcPts val="0"/>
              </a:spcBef>
              <a:spcAft>
                <a:spcPts val="0"/>
              </a:spcAft>
            </a:pPr>
            <a:r>
              <a:rPr lang="en-US" sz="3200" dirty="0">
                <a:solidFill>
                  <a:srgbClr val="000000"/>
                </a:solidFill>
                <a:effectLst/>
                <a:latin typeface="+mn-lt"/>
                <a:ea typeface="Calibri" panose="020F0502020204030204" pitchFamily="34" charset="0"/>
              </a:rPr>
              <a:t>“‘He will command his angels concerning you, and they will lift you up in their hands,</a:t>
            </a:r>
            <a:r>
              <a:rPr lang="en-US" sz="3200" dirty="0">
                <a:solidFill>
                  <a:srgbClr val="000000"/>
                </a:solidFill>
                <a:latin typeface="+mn-lt"/>
                <a:ea typeface="Calibri" panose="020F0502020204030204" pitchFamily="34" charset="0"/>
              </a:rPr>
              <a:t> </a:t>
            </a:r>
            <a:r>
              <a:rPr lang="en-US" sz="3200" dirty="0">
                <a:solidFill>
                  <a:srgbClr val="000000"/>
                </a:solidFill>
                <a:effectLst/>
                <a:latin typeface="+mn-lt"/>
                <a:ea typeface="Calibri" panose="020F0502020204030204" pitchFamily="34" charset="0"/>
              </a:rPr>
              <a:t>so that you will not strike your foot against a stone.’”</a:t>
            </a:r>
            <a:endParaRPr lang="en-US" sz="3200" dirty="0">
              <a:effectLst/>
              <a:latin typeface="+mn-lt"/>
              <a:ea typeface="Calibri" panose="020F0502020204030204" pitchFamily="34" charset="0"/>
            </a:endParaRPr>
          </a:p>
          <a:p>
            <a:endParaRPr lang="en-US" altLang="en-US" sz="3200" b="1" dirty="0"/>
          </a:p>
          <a:p>
            <a:endParaRPr lang="en-US" sz="3000" baseline="30000" dirty="0">
              <a:solidFill>
                <a:srgbClr val="000000"/>
              </a:solidFill>
              <a:effectLst/>
              <a:latin typeface="+mn-lt"/>
              <a:ea typeface="Calibri" panose="020F0502020204030204" pitchFamily="34" charset="0"/>
              <a:cs typeface="Arial" panose="020B0604020202020204" pitchFamily="34" charset="0"/>
            </a:endParaRPr>
          </a:p>
          <a:p>
            <a:endParaRPr lang="en-US" altLang="en-US" sz="3200" b="1" dirty="0"/>
          </a:p>
          <a:p>
            <a:endParaRPr lang="en-US" sz="3200" dirty="0">
              <a:effectLst/>
              <a:latin typeface="+mn-lt"/>
              <a:ea typeface="Times New Roman" panose="02020603050405020304" pitchFamily="18" charset="0"/>
            </a:endParaRPr>
          </a:p>
          <a:p>
            <a:endParaRPr lang="en-US" altLang="en-US" sz="3200" b="1" dirty="0"/>
          </a:p>
          <a:p>
            <a:endParaRPr lang="en-US" altLang="en-US" sz="3200" dirty="0"/>
          </a:p>
        </p:txBody>
      </p:sp>
    </p:spTree>
    <p:extLst>
      <p:ext uri="{BB962C8B-B14F-4D97-AF65-F5344CB8AC3E}">
        <p14:creationId xmlns:p14="http://schemas.microsoft.com/office/powerpoint/2010/main" val="946993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3" descr="bible sermon.jpg">
            <a:extLst>
              <a:ext uri="{FF2B5EF4-FFF2-40B4-BE49-F238E27FC236}">
                <a16:creationId xmlns:a16="http://schemas.microsoft.com/office/drawing/2014/main" id="{191E1BA7-6AF1-9EB0-5311-6214887D227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6" name="TextBox 2">
            <a:extLst>
              <a:ext uri="{FF2B5EF4-FFF2-40B4-BE49-F238E27FC236}">
                <a16:creationId xmlns:a16="http://schemas.microsoft.com/office/drawing/2014/main" id="{7DC7B138-0004-F057-AF3E-3042D8B639AB}"/>
              </a:ext>
            </a:extLst>
          </p:cNvPr>
          <p:cNvSpPr txBox="1">
            <a:spLocks noChangeArrowheads="1"/>
          </p:cNvSpPr>
          <p:nvPr/>
        </p:nvSpPr>
        <p:spPr bwMode="auto">
          <a:xfrm>
            <a:off x="0" y="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4000">
                <a:solidFill>
                  <a:srgbClr val="FFFFFF"/>
                </a:solidFill>
              </a:rPr>
              <a:t> </a:t>
            </a:r>
            <a:endParaRPr lang="en-US" altLang="en-US" sz="3200">
              <a:solidFill>
                <a:srgbClr val="FFFFFF"/>
              </a:solidFill>
            </a:endParaRPr>
          </a:p>
        </p:txBody>
      </p:sp>
      <p:sp>
        <p:nvSpPr>
          <p:cNvPr id="41987" name="TextBox 3">
            <a:extLst>
              <a:ext uri="{FF2B5EF4-FFF2-40B4-BE49-F238E27FC236}">
                <a16:creationId xmlns:a16="http://schemas.microsoft.com/office/drawing/2014/main" id="{748AC052-DD66-1C4D-7D54-0CB8ED82EC06}"/>
              </a:ext>
            </a:extLst>
          </p:cNvPr>
          <p:cNvSpPr txBox="1">
            <a:spLocks noChangeArrowheads="1"/>
          </p:cNvSpPr>
          <p:nvPr/>
        </p:nvSpPr>
        <p:spPr bwMode="auto">
          <a:xfrm>
            <a:off x="0" y="533400"/>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dirty="0">
                <a:solidFill>
                  <a:srgbClr val="404040"/>
                </a:solidFill>
                <a:latin typeface="Trebuchet MS" panose="020B0703020202090204" pitchFamily="34" charset="0"/>
              </a:rPr>
              <a:t> </a:t>
            </a: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r>
              <a:rPr lang="en-US" altLang="en-US" sz="3600" b="1" dirty="0">
                <a:solidFill>
                  <a:srgbClr val="404040"/>
                </a:solidFill>
                <a:latin typeface="Trebuchet MS" panose="020B0703020202090204" pitchFamily="34" charset="0"/>
                <a:cs typeface="Arial" panose="020B0604020202020204" pitchFamily="34" charset="0"/>
              </a:rPr>
              <a:t>The Message</a:t>
            </a:r>
            <a:endParaRPr lang="en-US" altLang="en-US" sz="3600"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“I Am Thine, O Lord”</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#552</a:t>
            </a: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2746799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150812"/>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Announcements</a:t>
            </a:r>
            <a:br>
              <a:rPr lang="en-US" altLang="en-US" sz="4000" b="1" dirty="0">
                <a:solidFill>
                  <a:schemeClr val="accent2">
                    <a:lumMod val="50000"/>
                  </a:schemeClr>
                </a:solidFill>
                <a:cs typeface="Arial" panose="020B0604020202020204" pitchFamily="34" charset="0"/>
              </a:rPr>
            </a:b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828D1EEA-FAF3-9D60-98ED-13EE8692B0F2}"/>
              </a:ext>
            </a:extLst>
          </p:cNvPr>
          <p:cNvSpPr txBox="1"/>
          <p:nvPr/>
        </p:nvSpPr>
        <p:spPr>
          <a:xfrm>
            <a:off x="533400" y="727772"/>
            <a:ext cx="7010400" cy="5909310"/>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Lenten Study—</a:t>
            </a:r>
            <a:r>
              <a:rPr lang="en-US" sz="1800" dirty="0">
                <a:solidFill>
                  <a:srgbClr val="353744"/>
                </a:solidFill>
                <a:effectLst/>
                <a:latin typeface="+mn-lt"/>
                <a:ea typeface="Proxima Nova"/>
                <a:cs typeface="Proxima Nova"/>
              </a:rPr>
              <a:t>Please pick up the Lenten Study on the table by the door.  It is a once a week reading, prayer, and action for this time of Lent. </a:t>
            </a:r>
          </a:p>
          <a:p>
            <a:pPr marL="45720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Maundy Thursday Choir—</a:t>
            </a:r>
            <a:r>
              <a:rPr lang="en-US" sz="1800" dirty="0">
                <a:solidFill>
                  <a:srgbClr val="353744"/>
                </a:solidFill>
                <a:effectLst/>
                <a:latin typeface="+mn-lt"/>
                <a:ea typeface="Proxima Nova"/>
                <a:cs typeface="Proxima Nova"/>
              </a:rPr>
              <a:t>If you are interested in joining a combined choir for Maundy Thursday service at Duquesne Presbyterian Church practices will start this Monday 2/26 7:00pm at Duquesne.</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Easter Flower Orders—</a:t>
            </a:r>
            <a:r>
              <a:rPr lang="en-US" sz="1800" dirty="0">
                <a:solidFill>
                  <a:srgbClr val="353744"/>
                </a:solidFill>
                <a:effectLst/>
                <a:latin typeface="+mn-lt"/>
                <a:ea typeface="Proxima Nova"/>
                <a:cs typeface="Proxima Nova"/>
              </a:rPr>
              <a:t>There are order forms at the Ann Street door entrance to order flowers for Easter.</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Kids Club—</a:t>
            </a:r>
            <a:r>
              <a:rPr lang="en-US" sz="1800" dirty="0">
                <a:solidFill>
                  <a:srgbClr val="353744"/>
                </a:solidFill>
                <a:effectLst/>
                <a:latin typeface="+mn-lt"/>
                <a:ea typeface="Proxima Nova"/>
                <a:cs typeface="Proxima Nova"/>
              </a:rPr>
              <a:t>begins today and runs through March 24 on Sundays 4-5:00pm.  We will be looking at superheroes of the New Testament.  Our friends from Bethel Presbyterian will be there helping us again.</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Barrett Acts Tutoring—</a:t>
            </a:r>
            <a:r>
              <a:rPr lang="en-US" sz="1800" dirty="0">
                <a:solidFill>
                  <a:srgbClr val="353744"/>
                </a:solidFill>
                <a:effectLst/>
                <a:latin typeface="+mn-lt"/>
                <a:ea typeface="Proxima Nova"/>
                <a:cs typeface="Proxima Nova"/>
              </a:rPr>
              <a:t>Wednesday February 28 at 3:00pm.</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Per Capita—</a:t>
            </a:r>
            <a:r>
              <a:rPr lang="en-US" sz="1800" dirty="0">
                <a:solidFill>
                  <a:srgbClr val="353744"/>
                </a:solidFill>
                <a:effectLst/>
                <a:latin typeface="+mn-lt"/>
                <a:ea typeface="Proxima Nova"/>
                <a:cs typeface="Proxima Nova"/>
              </a:rPr>
              <a:t>We are still accepting Per Capita payments.  The 2024 Per Capita amount is $36.15.</a:t>
            </a:r>
          </a:p>
        </p:txBody>
      </p:sp>
    </p:spTree>
    <p:extLst>
      <p:ext uri="{BB962C8B-B14F-4D97-AF65-F5344CB8AC3E}">
        <p14:creationId xmlns:p14="http://schemas.microsoft.com/office/powerpoint/2010/main" val="295732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150812"/>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Announcements</a:t>
            </a:r>
            <a:br>
              <a:rPr lang="en-US" altLang="en-US" sz="4000" b="1" dirty="0">
                <a:solidFill>
                  <a:schemeClr val="accent2">
                    <a:lumMod val="50000"/>
                  </a:schemeClr>
                </a:solidFill>
                <a:cs typeface="Arial" panose="020B0604020202020204" pitchFamily="34" charset="0"/>
              </a:rPr>
            </a:b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828D1EEA-FAF3-9D60-98ED-13EE8692B0F2}"/>
              </a:ext>
            </a:extLst>
          </p:cNvPr>
          <p:cNvSpPr txBox="1"/>
          <p:nvPr/>
        </p:nvSpPr>
        <p:spPr>
          <a:xfrm>
            <a:off x="533400" y="685800"/>
            <a:ext cx="7010400" cy="5909310"/>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Lenten Study—</a:t>
            </a:r>
            <a:r>
              <a:rPr lang="en-US" sz="1800" dirty="0">
                <a:solidFill>
                  <a:srgbClr val="353744"/>
                </a:solidFill>
                <a:effectLst/>
                <a:latin typeface="+mn-lt"/>
                <a:ea typeface="Proxima Nova"/>
                <a:cs typeface="Proxima Nova"/>
              </a:rPr>
              <a:t>Please pick up the Lenten Study on the table by the door.  It is a once a week reading, prayer, and action for this time of Lent. </a:t>
            </a:r>
          </a:p>
          <a:p>
            <a:pPr marL="45720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Maundy Thursday Choir—</a:t>
            </a:r>
            <a:r>
              <a:rPr lang="en-US" sz="1800" dirty="0">
                <a:solidFill>
                  <a:srgbClr val="353744"/>
                </a:solidFill>
                <a:effectLst/>
                <a:latin typeface="+mn-lt"/>
                <a:ea typeface="Proxima Nova"/>
                <a:cs typeface="Proxima Nova"/>
              </a:rPr>
              <a:t>If you are interested in joining a combined choir for Maundy Thursday service at Duquesne Presbyterian Church practices will start this Monday 2/26 7:00pm at Duquesne.</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Easter Flower Orders—</a:t>
            </a:r>
            <a:r>
              <a:rPr lang="en-US" sz="1800" dirty="0">
                <a:solidFill>
                  <a:srgbClr val="353744"/>
                </a:solidFill>
                <a:effectLst/>
                <a:latin typeface="+mn-lt"/>
                <a:ea typeface="Proxima Nova"/>
                <a:cs typeface="Proxima Nova"/>
              </a:rPr>
              <a:t>There are order forms at the Ann Street door entrance to order flowers for Easter.</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Kids Club—</a:t>
            </a:r>
            <a:r>
              <a:rPr lang="en-US" sz="1800" dirty="0">
                <a:solidFill>
                  <a:srgbClr val="353744"/>
                </a:solidFill>
                <a:effectLst/>
                <a:latin typeface="+mn-lt"/>
                <a:ea typeface="Proxima Nova"/>
                <a:cs typeface="Proxima Nova"/>
              </a:rPr>
              <a:t>begins today and runs through March 24 on Sundays 4-5:00pm.  We will be looking at superheroes of the New Testament.  Our friends from Bethel Presbyterian will be there helping us again.</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Barrett Acts Tutoring—</a:t>
            </a:r>
            <a:r>
              <a:rPr lang="en-US" sz="1800" dirty="0">
                <a:solidFill>
                  <a:srgbClr val="353744"/>
                </a:solidFill>
                <a:effectLst/>
                <a:latin typeface="+mn-lt"/>
                <a:ea typeface="Proxima Nova"/>
                <a:cs typeface="Proxima Nova"/>
              </a:rPr>
              <a:t>Wednesday February 28 at 3:00pm.</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Per Capita—</a:t>
            </a:r>
            <a:r>
              <a:rPr lang="en-US" sz="1800" dirty="0">
                <a:solidFill>
                  <a:srgbClr val="353744"/>
                </a:solidFill>
                <a:effectLst/>
                <a:latin typeface="+mn-lt"/>
                <a:ea typeface="Proxima Nova"/>
                <a:cs typeface="Proxima Nova"/>
              </a:rPr>
              <a:t>We are still accepting Per Capita payments.  The 2024 Per Capita amount is $36.15.</a:t>
            </a:r>
          </a:p>
        </p:txBody>
      </p:sp>
    </p:spTree>
    <p:extLst>
      <p:ext uri="{BB962C8B-B14F-4D97-AF65-F5344CB8AC3E}">
        <p14:creationId xmlns:p14="http://schemas.microsoft.com/office/powerpoint/2010/main" val="1108210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2">
            <a:extLst>
              <a:ext uri="{FF2B5EF4-FFF2-40B4-BE49-F238E27FC236}">
                <a16:creationId xmlns:a16="http://schemas.microsoft.com/office/drawing/2014/main" id="{FDBE2397-767D-B8F5-A84A-0703428CB742}"/>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F3672776-3257-8833-8980-05F2E10C9CED}"/>
              </a:ext>
            </a:extLst>
          </p:cNvPr>
          <p:cNvSpPr>
            <a:spLocks noGrp="1"/>
          </p:cNvSpPr>
          <p:nvPr>
            <p:ph type="title"/>
          </p:nvPr>
        </p:nvSpPr>
        <p:spPr>
          <a:xfrm>
            <a:off x="6782" y="2108200"/>
            <a:ext cx="8458200" cy="1320800"/>
          </a:xfrm>
        </p:spPr>
        <p:txBody>
          <a:bodyPr>
            <a:normAutofit fontScale="90000"/>
          </a:bodyPr>
          <a:lstStyle/>
          <a:p>
            <a:pPr algn="ctr" eaLnBrk="1" hangingPunct="1"/>
            <a:r>
              <a:rPr lang="en-US" altLang="en-US" sz="4400" b="1" dirty="0">
                <a:solidFill>
                  <a:schemeClr val="accent2">
                    <a:lumMod val="50000"/>
                  </a:schemeClr>
                </a:solidFill>
              </a:rPr>
              <a:t>The Greeting </a:t>
            </a:r>
            <a:br>
              <a:rPr lang="en-US" altLang="en-US" sz="4400" b="1" dirty="0">
                <a:solidFill>
                  <a:schemeClr val="accent2">
                    <a:lumMod val="50000"/>
                  </a:schemeClr>
                </a:solidFill>
              </a:rPr>
            </a:br>
            <a:r>
              <a:rPr lang="en-US" altLang="en-US" sz="4400" b="1" dirty="0">
                <a:solidFill>
                  <a:schemeClr val="accent2">
                    <a:lumMod val="50000"/>
                  </a:schemeClr>
                </a:solidFill>
              </a:rPr>
              <a:t>and </a:t>
            </a:r>
            <a:br>
              <a:rPr lang="en-US" altLang="en-US" sz="4400" b="1" dirty="0">
                <a:solidFill>
                  <a:schemeClr val="accent2">
                    <a:lumMod val="50000"/>
                  </a:schemeClr>
                </a:solidFill>
              </a:rPr>
            </a:br>
            <a:r>
              <a:rPr lang="en-US" altLang="en-US" sz="4400" b="1" dirty="0">
                <a:solidFill>
                  <a:schemeClr val="accent2">
                    <a:lumMod val="50000"/>
                  </a:schemeClr>
                </a:solidFill>
              </a:rPr>
              <a:t>Welcome with Announcements </a:t>
            </a:r>
            <a:br>
              <a:rPr lang="en-US" altLang="en-US" sz="4000" b="1" dirty="0">
                <a:solidFill>
                  <a:srgbClr val="560401"/>
                </a:solidFill>
                <a:latin typeface="Arial" panose="020B0604020202020204" pitchFamily="34" charset="0"/>
                <a:cs typeface="Arial" panose="020B0604020202020204" pitchFamily="34" charset="0"/>
              </a:rPr>
            </a:br>
            <a:br>
              <a:rPr lang="en-US" altLang="en-US" sz="4000" b="1" dirty="0">
                <a:solidFill>
                  <a:srgbClr val="560401"/>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0483" name="TextBox 5">
            <a:extLst>
              <a:ext uri="{FF2B5EF4-FFF2-40B4-BE49-F238E27FC236}">
                <a16:creationId xmlns:a16="http://schemas.microsoft.com/office/drawing/2014/main" id="{196CF9D5-55A7-BA6A-7123-4E5DD7F7DEC8}"/>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“You Alone Can Rescue”  </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360208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22225" y="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Call to Worship</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213157" y="762000"/>
            <a:ext cx="8305800" cy="4031873"/>
          </a:xfrm>
          <a:prstGeom prst="rect">
            <a:avLst/>
          </a:prstGeom>
          <a:noFill/>
        </p:spPr>
        <p:txBody>
          <a:bodyPr>
            <a:spAutoFit/>
          </a:bodyPr>
          <a:lstStyle/>
          <a:p>
            <a:pPr>
              <a:defRPr/>
            </a:pPr>
            <a:r>
              <a:rPr lang="en-US" altLang="en-US" sz="3200" dirty="0">
                <a:solidFill>
                  <a:schemeClr val="accent2">
                    <a:lumMod val="50000"/>
                  </a:schemeClr>
                </a:solidFill>
              </a:rPr>
              <a:t>Leader:  Despite how things may seem—God is good all the time</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All the time—God is good</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dirty="0">
                <a:solidFill>
                  <a:schemeClr val="accent2">
                    <a:lumMod val="50000"/>
                  </a:schemeClr>
                </a:solidFill>
              </a:rPr>
              <a:t>Leader:  The Lord be with you</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Also with you</a:t>
            </a:r>
            <a:endParaRPr lang="en-US" sz="3200" dirty="0">
              <a:solidFill>
                <a:schemeClr val="accent2">
                  <a:lumMod val="50000"/>
                </a:schemeClr>
              </a:solidFill>
              <a:latin typeface="+mn-lt"/>
              <a:ea typeface="MS PGothic" charset="0"/>
              <a:cs typeface="MS PGothic"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152400" y="2232024"/>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r>
              <a:rPr lang="en-US" altLang="en-US" b="1" dirty="0">
                <a:solidFill>
                  <a:schemeClr val="accent2">
                    <a:lumMod val="50000"/>
                  </a:schemeClr>
                </a:solidFill>
                <a:cs typeface="Arial" panose="020B0604020202020204" pitchFamily="34" charset="0"/>
              </a:rPr>
              <a:t> “I Love to Tell the Story”</a:t>
            </a:r>
            <a:br>
              <a:rPr lang="en-US" altLang="en-US" b="1" dirty="0">
                <a:solidFill>
                  <a:schemeClr val="accent2">
                    <a:lumMod val="50000"/>
                  </a:schemeClr>
                </a:solidFill>
                <a:cs typeface="Arial" panose="020B0604020202020204" pitchFamily="34" charset="0"/>
              </a:rPr>
            </a:br>
            <a:br>
              <a:rPr lang="en-US" altLang="en-US" b="1" dirty="0">
                <a:solidFill>
                  <a:schemeClr val="accent2">
                    <a:lumMod val="50000"/>
                  </a:schemeClr>
                </a:solidFill>
                <a:cs typeface="Arial" panose="020B0604020202020204" pitchFamily="34" charset="0"/>
              </a:rPr>
            </a:br>
            <a:r>
              <a:rPr lang="en-US" altLang="en-US" b="1" dirty="0">
                <a:solidFill>
                  <a:schemeClr val="accent2">
                    <a:lumMod val="50000"/>
                  </a:schemeClr>
                </a:solidFill>
                <a:cs typeface="Arial" panose="020B0604020202020204" pitchFamily="34" charset="0"/>
              </a:rPr>
              <a:t>#444</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15203" y="685800"/>
            <a:ext cx="8077200" cy="6001643"/>
          </a:xfrm>
          <a:prstGeom prst="rect">
            <a:avLst/>
          </a:prstGeom>
          <a:noFill/>
        </p:spPr>
        <p:txBody>
          <a:bodyPr>
            <a:spAutoFit/>
          </a:bodyPr>
          <a:lstStyle/>
          <a:p>
            <a:endParaRPr lang="en-US" altLang="en-US" sz="3200" b="1" dirty="0">
              <a:solidFill>
                <a:schemeClr val="accent2">
                  <a:lumMod val="50000"/>
                </a:schemeClr>
              </a:solidFill>
              <a:latin typeface="Trebuchet MS" panose="020B0703020202090204" pitchFamily="34"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light and Your light shines in the darkness!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darkness instead of Your Light.</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love and Your love rises above hatred!</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hatred instead of Your love.</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endParaRPr lang="en-US" sz="3200" dirty="0">
              <a:solidFill>
                <a:srgbClr val="003399"/>
              </a:solidFill>
              <a:latin typeface="+mn-lt"/>
              <a:ea typeface="MS PGothic" charset="0"/>
              <a:cs typeface="MS PGothic"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5786199"/>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life and Your life conquers death!</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death instead of Your life.</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call those who were against You, Your friends!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treating your friends as our enemies.</a:t>
            </a: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162419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4524315"/>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establish the Kingdom of God on earth as it is in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being more in love with the ways of the earth instead of the ways of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r>
              <a:rPr lang="en-US" sz="3200" dirty="0">
                <a:solidFill>
                  <a:schemeClr val="accent2">
                    <a:lumMod val="50000"/>
                  </a:schemeClr>
                </a:solidFill>
                <a:latin typeface="+mj-lt"/>
                <a:ea typeface="MS PGothic" charset="0"/>
                <a:cs typeface="MS PGothic" charset="0"/>
              </a:rPr>
              <a:t>Time of silence</a:t>
            </a: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5690105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57760</TotalTime>
  <Words>936</Words>
  <Application>Microsoft Macintosh PowerPoint</Application>
  <PresentationFormat>On-screen Show (4:3)</PresentationFormat>
  <Paragraphs>165</Paragraphs>
  <Slides>18</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Black</vt:lpstr>
      <vt:lpstr>Calibri</vt:lpstr>
      <vt:lpstr>Century Gothic</vt:lpstr>
      <vt:lpstr>Symbol</vt:lpstr>
      <vt:lpstr>Times New Roman</vt:lpstr>
      <vt:lpstr>Trebuchet MS</vt:lpstr>
      <vt:lpstr>Wingdings 3</vt:lpstr>
      <vt:lpstr>Facet</vt:lpstr>
      <vt:lpstr>PowerPoint Presentation</vt:lpstr>
      <vt:lpstr>Announcements         </vt:lpstr>
      <vt:lpstr>The Greeting  and  Welcome with Announcements   </vt:lpstr>
      <vt:lpstr>Worship Song   “You Alone Can Rescue”    Video        </vt:lpstr>
      <vt:lpstr>Call to Worship    </vt:lpstr>
      <vt:lpstr>Hymn     “I Love to Tell the Story”  #444  </vt:lpstr>
      <vt:lpstr>      </vt:lpstr>
      <vt:lpstr>      </vt:lpstr>
      <vt:lpstr>      </vt:lpstr>
      <vt:lpstr>Unison Prayer    </vt:lpstr>
      <vt:lpstr>Words of Affirmation    </vt:lpstr>
      <vt:lpstr> Time of Testimony and Prayer         </vt:lpstr>
      <vt:lpstr> The Offering      </vt:lpstr>
      <vt:lpstr>Worship Song     “Good Good Father”  Video  </vt:lpstr>
      <vt:lpstr>PowerPoint Presentation</vt:lpstr>
      <vt:lpstr>PowerPoint Presentation</vt:lpstr>
      <vt:lpstr>Hymn    “I Am Thine, O Lord”  #552        </vt:lpstr>
      <vt:lpstr>Announcements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Holodnik</dc:creator>
  <cp:lastModifiedBy>Fallon, Hannah</cp:lastModifiedBy>
  <cp:revision>1280</cp:revision>
  <cp:lastPrinted>2015-01-17T23:08:33Z</cp:lastPrinted>
  <dcterms:created xsi:type="dcterms:W3CDTF">2014-11-02T02:27:06Z</dcterms:created>
  <dcterms:modified xsi:type="dcterms:W3CDTF">2024-02-26T13:29:24Z</dcterms:modified>
</cp:coreProperties>
</file>