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0"/>
  </p:notesMasterIdLst>
  <p:sldIdLst>
    <p:sldId id="1411" r:id="rId2"/>
    <p:sldId id="1436" r:id="rId3"/>
    <p:sldId id="1625" r:id="rId4"/>
    <p:sldId id="1626" r:id="rId5"/>
    <p:sldId id="1572" r:id="rId6"/>
    <p:sldId id="1552" r:id="rId7"/>
    <p:sldId id="1628" r:id="rId8"/>
    <p:sldId id="1651" r:id="rId9"/>
    <p:sldId id="1650" r:id="rId10"/>
    <p:sldId id="1652" r:id="rId11"/>
    <p:sldId id="1487" r:id="rId12"/>
    <p:sldId id="1501" r:id="rId13"/>
    <p:sldId id="1630" r:id="rId14"/>
    <p:sldId id="1657" r:id="rId15"/>
    <p:sldId id="1658" r:id="rId16"/>
    <p:sldId id="1659" r:id="rId17"/>
    <p:sldId id="782" r:id="rId18"/>
    <p:sldId id="1636"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p:restoredTop sz="94631"/>
  </p:normalViewPr>
  <p:slideViewPr>
    <p:cSldViewPr>
      <p:cViewPr varScale="1">
        <p:scale>
          <a:sx n="101" d="100"/>
          <a:sy n="101" d="100"/>
        </p:scale>
        <p:origin x="512"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2/5/24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2/5/24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2/5/24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2/5/24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2/5/24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2/5/24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2/5/24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2/5/24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2/5/24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2/5/24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2/5/24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“What a Friend We Have in Jesus”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#630</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58041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1:14-20</a:t>
            </a:r>
          </a:p>
          <a:p>
            <a:r>
              <a:rPr lang="en-US" sz="3200" b="1" baseline="30000" dirty="0">
                <a:effectLst/>
                <a:latin typeface="+mn-lt"/>
                <a:ea typeface="Times New Roman" panose="02020603050405020304" pitchFamily="18" charset="0"/>
              </a:rPr>
              <a:t>14 </a:t>
            </a:r>
            <a:r>
              <a:rPr lang="en-US" sz="3200" dirty="0">
                <a:effectLst/>
                <a:latin typeface="+mn-lt"/>
                <a:ea typeface="Times New Roman" panose="02020603050405020304" pitchFamily="18" charset="0"/>
              </a:rPr>
              <a:t>After John was put in prison, Jesus went </a:t>
            </a:r>
          </a:p>
          <a:p>
            <a:r>
              <a:rPr lang="en-US" sz="3200" dirty="0">
                <a:effectLst/>
                <a:latin typeface="+mn-lt"/>
                <a:ea typeface="Times New Roman" panose="02020603050405020304" pitchFamily="18" charset="0"/>
              </a:rPr>
              <a:t>into Galilee, proclaiming the good news of God. </a:t>
            </a:r>
            <a:r>
              <a:rPr lang="en-US" sz="3200" b="1" baseline="30000" dirty="0">
                <a:effectLst/>
                <a:latin typeface="+mn-lt"/>
                <a:ea typeface="Times New Roman" panose="02020603050405020304" pitchFamily="18" charset="0"/>
              </a:rPr>
              <a:t>15 </a:t>
            </a:r>
            <a:r>
              <a:rPr lang="en-US" sz="3200" dirty="0">
                <a:effectLst/>
                <a:latin typeface="+mn-lt"/>
                <a:ea typeface="Times New Roman" panose="02020603050405020304" pitchFamily="18" charset="0"/>
              </a:rPr>
              <a:t>“The time has come,” he said. “The kingdom of God has come near. Repent and believe the good news!”</a:t>
            </a:r>
            <a:endParaRPr lang="en-US" altLang="en-US" sz="3200" b="1" dirty="0"/>
          </a:p>
          <a:p>
            <a:pPr marL="457200" marR="0">
              <a:spcBef>
                <a:spcPts val="1500"/>
              </a:spcBef>
              <a:spcAft>
                <a:spcPts val="750"/>
              </a:spcAft>
            </a:pPr>
            <a:r>
              <a:rPr lang="en-US" sz="3200" b="1" dirty="0">
                <a:solidFill>
                  <a:srgbClr val="000000"/>
                </a:solidFill>
                <a:effectLst/>
                <a:latin typeface="+mn-lt"/>
                <a:ea typeface="Times New Roman" panose="02020603050405020304" pitchFamily="18" charset="0"/>
              </a:rPr>
              <a:t>Jesus Calls His First Disciples</a:t>
            </a:r>
            <a:endParaRPr lang="en-US" sz="3200" dirty="0">
              <a:effectLst/>
              <a:latin typeface="+mn-lt"/>
              <a:ea typeface="Times New Roman" panose="02020603050405020304" pitchFamily="18" charset="0"/>
            </a:endParaRPr>
          </a:p>
          <a:p>
            <a:r>
              <a:rPr lang="en-US" sz="3200" b="1" baseline="30000" dirty="0">
                <a:effectLst/>
                <a:latin typeface="+mn-lt"/>
                <a:ea typeface="Times New Roman" panose="02020603050405020304" pitchFamily="18" charset="0"/>
              </a:rPr>
              <a:t>16 </a:t>
            </a:r>
            <a:r>
              <a:rPr lang="en-US" sz="3200" dirty="0">
                <a:effectLst/>
                <a:latin typeface="+mn-lt"/>
                <a:ea typeface="Times New Roman" panose="02020603050405020304" pitchFamily="18" charset="0"/>
              </a:rPr>
              <a:t>As Jesus walked beside the Sea of Galilee, </a:t>
            </a:r>
          </a:p>
          <a:p>
            <a:r>
              <a:rPr lang="en-US" sz="3200" dirty="0">
                <a:effectLst/>
                <a:latin typeface="+mn-lt"/>
                <a:ea typeface="Times New Roman" panose="02020603050405020304" pitchFamily="18" charset="0"/>
              </a:rPr>
              <a:t>he saw Simon and his brother Andrew casting a</a:t>
            </a:r>
            <a:endParaRPr lang="en-US" altLang="en-US" sz="3200" b="1" dirty="0">
              <a:latin typeface="+mn-lt"/>
            </a:endParaRPr>
          </a:p>
          <a:p>
            <a:endParaRPr lang="en-US" altLang="en-US" sz="3200" dirty="0"/>
          </a:p>
        </p:txBody>
      </p:sp>
    </p:spTree>
    <p:extLst>
      <p:ext uri="{BB962C8B-B14F-4D97-AF65-F5344CB8AC3E}">
        <p14:creationId xmlns:p14="http://schemas.microsoft.com/office/powerpoint/2010/main" val="94699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152400" y="0"/>
            <a:ext cx="9525000" cy="53450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1:14-20</a:t>
            </a:r>
          </a:p>
          <a:p>
            <a:pPr marL="457200" marR="0">
              <a:spcBef>
                <a:spcPts val="0"/>
              </a:spcBef>
              <a:spcAft>
                <a:spcPts val="0"/>
              </a:spcAft>
            </a:pPr>
            <a:r>
              <a:rPr lang="en-US" sz="3200" dirty="0">
                <a:effectLst/>
                <a:latin typeface="+mn-lt"/>
                <a:ea typeface="Times New Roman" panose="02020603050405020304" pitchFamily="18" charset="0"/>
              </a:rPr>
              <a:t>net into the lake, for they were  fishermen. </a:t>
            </a:r>
            <a:r>
              <a:rPr lang="en-US" sz="3200" b="1" baseline="30000" dirty="0">
                <a:effectLst/>
                <a:latin typeface="+mn-lt"/>
                <a:ea typeface="Times New Roman" panose="02020603050405020304" pitchFamily="18" charset="0"/>
              </a:rPr>
              <a:t>17 </a:t>
            </a:r>
            <a:r>
              <a:rPr lang="en-US" sz="3200" dirty="0">
                <a:effectLst/>
                <a:latin typeface="+mn-lt"/>
                <a:ea typeface="Times New Roman" panose="02020603050405020304" pitchFamily="18" charset="0"/>
              </a:rPr>
              <a:t>“Come, follow me,” Jesus said, “and I will send you out to fish for people.” </a:t>
            </a:r>
            <a:r>
              <a:rPr lang="en-US" sz="3200" b="1" baseline="30000" dirty="0">
                <a:effectLst/>
                <a:latin typeface="+mn-lt"/>
                <a:ea typeface="Times New Roman" panose="02020603050405020304" pitchFamily="18" charset="0"/>
              </a:rPr>
              <a:t>18 </a:t>
            </a:r>
            <a:r>
              <a:rPr lang="en-US" sz="3200" dirty="0">
                <a:effectLst/>
                <a:latin typeface="+mn-lt"/>
                <a:ea typeface="Times New Roman" panose="02020603050405020304" pitchFamily="18" charset="0"/>
              </a:rPr>
              <a:t>At once they left their nets and followed him.</a:t>
            </a:r>
          </a:p>
          <a:p>
            <a:pPr marL="457200" marR="0">
              <a:spcBef>
                <a:spcPts val="0"/>
              </a:spcBef>
              <a:spcAft>
                <a:spcPts val="0"/>
              </a:spcAft>
            </a:pPr>
            <a:endParaRPr lang="en-US" sz="3200" b="1" baseline="30000" dirty="0">
              <a:effectLst/>
              <a:latin typeface="+mn-lt"/>
              <a:ea typeface="Times New Roman" panose="02020603050405020304" pitchFamily="18" charset="0"/>
            </a:endParaRPr>
          </a:p>
          <a:p>
            <a:pPr marL="457200" marR="0">
              <a:spcBef>
                <a:spcPts val="0"/>
              </a:spcBef>
              <a:spcAft>
                <a:spcPts val="0"/>
              </a:spcAft>
            </a:pPr>
            <a:r>
              <a:rPr lang="en-US" sz="3200" b="1" baseline="30000" dirty="0">
                <a:effectLst/>
                <a:latin typeface="+mn-lt"/>
                <a:ea typeface="Times New Roman" panose="02020603050405020304" pitchFamily="18" charset="0"/>
              </a:rPr>
              <a:t>19 </a:t>
            </a:r>
            <a:r>
              <a:rPr lang="en-US" sz="3200" dirty="0">
                <a:effectLst/>
                <a:latin typeface="+mn-lt"/>
                <a:ea typeface="Times New Roman" panose="02020603050405020304" pitchFamily="18" charset="0"/>
              </a:rPr>
              <a:t>When he had gone a little farther, he saw James son of Zebedee and his brother John in </a:t>
            </a:r>
          </a:p>
          <a:p>
            <a:pPr marL="457200" marR="0">
              <a:spcBef>
                <a:spcPts val="0"/>
              </a:spcBef>
              <a:spcAft>
                <a:spcPts val="0"/>
              </a:spcAft>
            </a:pPr>
            <a:r>
              <a:rPr lang="en-US" sz="3200" dirty="0">
                <a:effectLst/>
                <a:latin typeface="+mn-lt"/>
                <a:ea typeface="Times New Roman" panose="02020603050405020304" pitchFamily="18" charset="0"/>
              </a:rPr>
              <a:t>a boat, preparing their nets. </a:t>
            </a:r>
            <a:r>
              <a:rPr lang="en-US" sz="3200" b="1" baseline="30000" dirty="0">
                <a:effectLst/>
                <a:latin typeface="+mn-lt"/>
                <a:ea typeface="Times New Roman" panose="02020603050405020304" pitchFamily="18" charset="0"/>
              </a:rPr>
              <a:t>20 </a:t>
            </a:r>
            <a:r>
              <a:rPr lang="en-US" sz="3200" dirty="0">
                <a:effectLst/>
                <a:latin typeface="+mn-lt"/>
                <a:ea typeface="Times New Roman" panose="02020603050405020304" pitchFamily="18" charset="0"/>
              </a:rPr>
              <a:t>Without </a:t>
            </a:r>
          </a:p>
        </p:txBody>
      </p:sp>
    </p:spTree>
    <p:extLst>
      <p:ext uri="{BB962C8B-B14F-4D97-AF65-F5344CB8AC3E}">
        <p14:creationId xmlns:p14="http://schemas.microsoft.com/office/powerpoint/2010/main" val="2791038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9525000" cy="40318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Mark 1:14-20</a:t>
            </a:r>
          </a:p>
          <a:p>
            <a:pPr marL="457200">
              <a:spcBef>
                <a:spcPts val="0"/>
              </a:spcBef>
              <a:spcAft>
                <a:spcPts val="0"/>
              </a:spcAft>
            </a:pPr>
            <a:r>
              <a:rPr lang="en-US" sz="3200" dirty="0">
                <a:effectLst/>
                <a:latin typeface="+mn-lt"/>
                <a:ea typeface="Times New Roman" panose="02020603050405020304" pitchFamily="18" charset="0"/>
              </a:rPr>
              <a:t>delay he called them, and they left their </a:t>
            </a:r>
          </a:p>
          <a:p>
            <a:pPr marL="457200">
              <a:spcBef>
                <a:spcPts val="0"/>
              </a:spcBef>
              <a:spcAft>
                <a:spcPts val="0"/>
              </a:spcAft>
            </a:pPr>
            <a:r>
              <a:rPr lang="en-US" sz="3200" dirty="0">
                <a:effectLst/>
                <a:latin typeface="+mn-lt"/>
                <a:ea typeface="Times New Roman" panose="02020603050405020304" pitchFamily="18" charset="0"/>
              </a:rPr>
              <a:t>father Zebedee in the boat with the hired </a:t>
            </a:r>
          </a:p>
          <a:p>
            <a:pPr marL="457200">
              <a:spcBef>
                <a:spcPts val="0"/>
              </a:spcBef>
              <a:spcAft>
                <a:spcPts val="0"/>
              </a:spcAft>
            </a:pPr>
            <a:r>
              <a:rPr lang="en-US" sz="3200" dirty="0">
                <a:effectLst/>
                <a:latin typeface="+mn-lt"/>
                <a:ea typeface="Times New Roman" panose="02020603050405020304" pitchFamily="18" charset="0"/>
              </a:rPr>
              <a:t>men and followed him.</a:t>
            </a:r>
          </a:p>
          <a:p>
            <a:endParaRPr lang="en-US" altLang="en-US" sz="3200" b="1" dirty="0"/>
          </a:p>
          <a:p>
            <a:endParaRPr lang="en-US" altLang="en-US" sz="3200" b="1" dirty="0"/>
          </a:p>
          <a:p>
            <a:endParaRPr lang="en-US" altLang="en-US" sz="3200" dirty="0"/>
          </a:p>
        </p:txBody>
      </p:sp>
    </p:spTree>
    <p:extLst>
      <p:ext uri="{BB962C8B-B14F-4D97-AF65-F5344CB8AC3E}">
        <p14:creationId xmlns:p14="http://schemas.microsoft.com/office/powerpoint/2010/main" val="986384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“Healer”</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“The Lord’s Prayers (It’s Yours)”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“Praise to the Lord, the Almighty”</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#210</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43653</TotalTime>
  <Words>704</Words>
  <Application>Microsoft Macintosh PowerPoint</Application>
  <PresentationFormat>On-screen Show (4:3)</PresentationFormat>
  <Paragraphs>142</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Century Gothic</vt:lpstr>
      <vt:lpstr>Times New Roman</vt:lpstr>
      <vt:lpstr>Trebuchet MS</vt:lpstr>
      <vt:lpstr>Wingdings 3</vt:lpstr>
      <vt:lpstr>Facet</vt:lpstr>
      <vt:lpstr>PowerPoint Presentation</vt:lpstr>
      <vt:lpstr>The Greeting  and  Welcome with Announcements   </vt:lpstr>
      <vt:lpstr>Worship Song   “The Lord’s Prayers (It’s Yours)”    Video        </vt:lpstr>
      <vt:lpstr>Call to Worship    </vt:lpstr>
      <vt:lpstr>Hymn     “Praise to the Lord, the Almighty”  #210  </vt:lpstr>
      <vt:lpstr>      </vt:lpstr>
      <vt:lpstr>      </vt:lpstr>
      <vt:lpstr>      </vt:lpstr>
      <vt:lpstr>Unison Prayer    </vt:lpstr>
      <vt:lpstr>Words of Affirmation    </vt:lpstr>
      <vt:lpstr> Time of Testimony and Prayer         </vt:lpstr>
      <vt:lpstr> The Offering      </vt:lpstr>
      <vt:lpstr>Hymn     “What a Friend We Have in Jesus”  #630  </vt:lpstr>
      <vt:lpstr>PowerPoint Presentation</vt:lpstr>
      <vt:lpstr>PowerPoint Presentation</vt:lpstr>
      <vt:lpstr>PowerPoint Presentation</vt:lpstr>
      <vt:lpstr>PowerPoint Presentation</vt:lpstr>
      <vt:lpstr>Worship Song    “Healer”  Video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1232</cp:revision>
  <cp:lastPrinted>2015-01-17T23:08:33Z</cp:lastPrinted>
  <dcterms:created xsi:type="dcterms:W3CDTF">2014-11-02T02:27:06Z</dcterms:created>
  <dcterms:modified xsi:type="dcterms:W3CDTF">2024-02-05T13:42:14Z</dcterms:modified>
</cp:coreProperties>
</file>