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573" r:id="rId1"/>
  </p:sldMasterIdLst>
  <p:notesMasterIdLst>
    <p:notesMasterId r:id="rId23"/>
  </p:notesMasterIdLst>
  <p:sldIdLst>
    <p:sldId id="1411" r:id="rId2"/>
    <p:sldId id="1658" r:id="rId3"/>
    <p:sldId id="1436" r:id="rId4"/>
    <p:sldId id="1625" r:id="rId5"/>
    <p:sldId id="1626" r:id="rId6"/>
    <p:sldId id="1572" r:id="rId7"/>
    <p:sldId id="1552" r:id="rId8"/>
    <p:sldId id="1628" r:id="rId9"/>
    <p:sldId id="1651" r:id="rId10"/>
    <p:sldId id="1650" r:id="rId11"/>
    <p:sldId id="1652" r:id="rId12"/>
    <p:sldId id="1487" r:id="rId13"/>
    <p:sldId id="1501" r:id="rId14"/>
    <p:sldId id="1630" r:id="rId15"/>
    <p:sldId id="1660" r:id="rId16"/>
    <p:sldId id="1664" r:id="rId17"/>
    <p:sldId id="1665" r:id="rId18"/>
    <p:sldId id="782" r:id="rId19"/>
    <p:sldId id="257" r:id="rId20"/>
    <p:sldId id="1636" r:id="rId21"/>
    <p:sldId id="1668" r:id="rId2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1"/>
    <p:restoredTop sz="94648"/>
  </p:normalViewPr>
  <p:slideViewPr>
    <p:cSldViewPr>
      <p:cViewPr varScale="1">
        <p:scale>
          <a:sx n="91" d="100"/>
          <a:sy n="91" d="100"/>
        </p:scale>
        <p:origin x="192" y="7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E3259C-055C-5DE6-7499-C9E71115AB4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entury Gothic" panose="020B0502020202020204" pitchFamily="34" charset="0"/>
                <a:ea typeface="MS PGothic" panose="020B0600070205080204" pitchFamily="34" charset="-128"/>
                <a:cs typeface="+mn-cs"/>
              </a:defRPr>
            </a:lvl1pPr>
          </a:lstStyle>
          <a:p>
            <a:pPr>
              <a:defRPr/>
            </a:pPr>
            <a:endParaRPr lang="en-US"/>
          </a:p>
        </p:txBody>
      </p:sp>
      <p:sp>
        <p:nvSpPr>
          <p:cNvPr id="3" name="Date Placeholder 2">
            <a:extLst>
              <a:ext uri="{FF2B5EF4-FFF2-40B4-BE49-F238E27FC236}">
                <a16:creationId xmlns:a16="http://schemas.microsoft.com/office/drawing/2014/main" id="{50C17B10-6C90-09F2-20AD-23B5FC6AB09E}"/>
              </a:ext>
            </a:extLst>
          </p:cNvPr>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82407D-1414-F844-9966-46F09AFA795B}" type="datetimeFigureOut">
              <a:rPr lang="en-US" altLang="en-US"/>
              <a:pPr/>
              <a:t>3/10/24</a:t>
            </a:fld>
            <a:endParaRPr lang="en-US" altLang="en-US"/>
          </a:p>
        </p:txBody>
      </p:sp>
      <p:sp>
        <p:nvSpPr>
          <p:cNvPr id="4" name="Slide Image Placeholder 3">
            <a:extLst>
              <a:ext uri="{FF2B5EF4-FFF2-40B4-BE49-F238E27FC236}">
                <a16:creationId xmlns:a16="http://schemas.microsoft.com/office/drawing/2014/main" id="{74B5C792-56E1-FBCF-3E3D-7858E03A2CDE}"/>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7B31BD85-6440-C4EF-54EF-2A9076E8F91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36A089F-DF3A-380B-902F-620CF269CD58}"/>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entury Gothic" panose="020B0502020202020204" pitchFamily="34" charset="0"/>
                <a:ea typeface="MS PGothic" panose="020B0600070205080204" pitchFamily="34" charset="-128"/>
                <a:cs typeface="+mn-cs"/>
              </a:defRPr>
            </a:lvl1pPr>
          </a:lstStyle>
          <a:p>
            <a:pPr>
              <a:defRPr/>
            </a:pPr>
            <a:endParaRPr lang="en-US"/>
          </a:p>
        </p:txBody>
      </p:sp>
      <p:sp>
        <p:nvSpPr>
          <p:cNvPr id="7" name="Slide Number Placeholder 6">
            <a:extLst>
              <a:ext uri="{FF2B5EF4-FFF2-40B4-BE49-F238E27FC236}">
                <a16:creationId xmlns:a16="http://schemas.microsoft.com/office/drawing/2014/main" id="{8C57D4E1-DFC6-8943-F2F8-75504073FEE9}"/>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16963C1-440A-8A4E-87BA-4AAE80A7F37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id="{15812B62-971D-47FA-DBCA-C5169F44BE6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a:extLst>
              <a:ext uri="{FF2B5EF4-FFF2-40B4-BE49-F238E27FC236}">
                <a16:creationId xmlns:a16="http://schemas.microsoft.com/office/drawing/2014/main" id="{29A6535D-24F1-9655-CFBE-39C9FA89B4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1507" name="Slide Number Placeholder 3">
            <a:extLst>
              <a:ext uri="{FF2B5EF4-FFF2-40B4-BE49-F238E27FC236}">
                <a16:creationId xmlns:a16="http://schemas.microsoft.com/office/drawing/2014/main" id="{431E1208-BF72-A150-83C8-0F8E500A25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fld id="{BF9BA1F2-5416-204B-B60C-456CC289584A}" type="slidenum">
              <a:rPr lang="en-US" altLang="en-US" sz="1200"/>
              <a:pPr/>
              <a:t>3</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39243163-8FFB-7741-BA9C-8317C892ED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a:extLst>
              <a:ext uri="{FF2B5EF4-FFF2-40B4-BE49-F238E27FC236}">
                <a16:creationId xmlns:a16="http://schemas.microsoft.com/office/drawing/2014/main" id="{7FB5AE4F-CC22-2566-DF7C-54CEF9E168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3795" name="Slide Number Placeholder 3">
            <a:extLst>
              <a:ext uri="{FF2B5EF4-FFF2-40B4-BE49-F238E27FC236}">
                <a16:creationId xmlns:a16="http://schemas.microsoft.com/office/drawing/2014/main" id="{4FC2E604-3E30-7468-3E5F-44BBA22150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fld id="{89B807E8-9025-9C45-9B83-7615E942FFB2}" type="slidenum">
              <a:rPr lang="en-US" altLang="en-US" sz="1200"/>
              <a:pPr/>
              <a:t>12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a16="http://schemas.microsoft.com/office/drawing/2014/main" id="{60D91999-F3C1-6D67-7861-C824B9CD71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a:extLst>
              <a:ext uri="{FF2B5EF4-FFF2-40B4-BE49-F238E27FC236}">
                <a16:creationId xmlns:a16="http://schemas.microsoft.com/office/drawing/2014/main" id="{0E78C9B9-E5D0-D5B2-0B72-76981AA53D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5843" name="Slide Number Placeholder 3">
            <a:extLst>
              <a:ext uri="{FF2B5EF4-FFF2-40B4-BE49-F238E27FC236}">
                <a16:creationId xmlns:a16="http://schemas.microsoft.com/office/drawing/2014/main" id="{AB74C7E7-3309-1EDE-1BD4-B2C56F668B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fld id="{F9719190-4706-564E-A255-DED5E293DF0A}" type="slidenum">
              <a:rPr lang="en-US" altLang="en-US" sz="1200"/>
              <a:pPr/>
              <a:t>13</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C53CBC81-F6B4-75DA-61F5-A04962D6E3F3}"/>
              </a:ext>
            </a:extLst>
          </p:cNvPr>
          <p:cNvGrpSpPr>
            <a:grpSpLocks/>
          </p:cNvGrpSpPr>
          <p:nvPr/>
        </p:nvGrpSpPr>
        <p:grpSpPr bwMode="auto">
          <a:xfrm>
            <a:off x="-7938" y="-7938"/>
            <a:ext cx="9170988" cy="6873876"/>
            <a:chOff x="-8466" y="-8468"/>
            <a:chExt cx="9171316" cy="6874935"/>
          </a:xfrm>
        </p:grpSpPr>
        <p:cxnSp>
          <p:nvCxnSpPr>
            <p:cNvPr id="5" name="Straight Connector 4">
              <a:extLst>
                <a:ext uri="{FF2B5EF4-FFF2-40B4-BE49-F238E27FC236}">
                  <a16:creationId xmlns:a16="http://schemas.microsoft.com/office/drawing/2014/main" id="{24CE1CE2-09EC-4B72-DDF0-55D09BA0B658}"/>
                </a:ext>
              </a:extLst>
            </p:cNvPr>
            <p:cNvCxnSpPr/>
            <p:nvPr/>
          </p:nvCxnSpPr>
          <p:spPr>
            <a:xfrm flipV="1">
              <a:off x="5130456"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977F251E-A0AC-21FD-EE19-CE8EDEC7F495}"/>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Freeform 6">
              <a:extLst>
                <a:ext uri="{FF2B5EF4-FFF2-40B4-BE49-F238E27FC236}">
                  <a16:creationId xmlns:a16="http://schemas.microsoft.com/office/drawing/2014/main" id="{45BAC081-ADF7-B2AA-6341-963276DEE672}"/>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a:extLst>
                <a:ext uri="{FF2B5EF4-FFF2-40B4-BE49-F238E27FC236}">
                  <a16:creationId xmlns:a16="http://schemas.microsoft.com/office/drawing/2014/main" id="{50D4A627-0B8D-0844-A83B-495EFB549959}"/>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a:extLst>
                <a:ext uri="{FF2B5EF4-FFF2-40B4-BE49-F238E27FC236}">
                  <a16:creationId xmlns:a16="http://schemas.microsoft.com/office/drawing/2014/main" id="{D39DA9CB-CF0D-A86E-D84C-26B243438366}"/>
                </a:ext>
              </a:extLst>
            </p:cNvPr>
            <p:cNvSpPr/>
            <p:nvPr/>
          </p:nvSpPr>
          <p:spPr>
            <a:xfrm>
              <a:off x="6638635"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a:extLst>
                <a:ext uri="{FF2B5EF4-FFF2-40B4-BE49-F238E27FC236}">
                  <a16:creationId xmlns:a16="http://schemas.microsoft.com/office/drawing/2014/main" id="{FD3C6268-60F4-D2B7-8520-1B2CE9CA41D6}"/>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B4E95D1D-DCAC-EEE0-FAAE-B2DF0AF77621}"/>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34F21843-E470-A3C1-BDE5-14BDDBCBBDF6}"/>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CF7F140F-7EAC-C902-681E-F4FF021AA002}"/>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CDE8293D-9DCF-7814-985C-F71975BEAAF8}"/>
                </a:ext>
              </a:extLst>
            </p:cNvPr>
            <p:cNvSpPr/>
            <p:nvPr/>
          </p:nvSpPr>
          <p:spPr>
            <a:xfrm>
              <a:off x="-8466" y="-8468"/>
              <a:ext cx="863632"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DD9C1DE2-E1BC-7EB3-E16F-DAA9647FD6BC}"/>
              </a:ext>
            </a:extLst>
          </p:cNvPr>
          <p:cNvSpPr>
            <a:spLocks noGrp="1"/>
          </p:cNvSpPr>
          <p:nvPr>
            <p:ph type="dt" sz="half" idx="10"/>
          </p:nvPr>
        </p:nvSpPr>
        <p:spPr/>
        <p:txBody>
          <a:bodyPr/>
          <a:lstStyle>
            <a:lvl1pPr>
              <a:defRPr/>
            </a:lvl1pPr>
          </a:lstStyle>
          <a:p>
            <a:fld id="{F8A8AABA-6887-AE4B-8F76-A374395D84D7}" type="datetimeFigureOut">
              <a:rPr lang="en-US" altLang="en-US"/>
              <a:pPr/>
              <a:t>3/10/24</a:t>
            </a:fld>
            <a:endParaRPr lang="en-US" altLang="en-US"/>
          </a:p>
        </p:txBody>
      </p:sp>
      <p:sp>
        <p:nvSpPr>
          <p:cNvPr id="16" name="Footer Placeholder 4">
            <a:extLst>
              <a:ext uri="{FF2B5EF4-FFF2-40B4-BE49-F238E27FC236}">
                <a16:creationId xmlns:a16="http://schemas.microsoft.com/office/drawing/2014/main" id="{AA294D86-8BAB-B9BC-3A0A-C4A9894F3DED}"/>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3DC0C202-36CC-6A2A-2D03-35D6B3FBB8F8}"/>
              </a:ext>
            </a:extLst>
          </p:cNvPr>
          <p:cNvSpPr>
            <a:spLocks noGrp="1"/>
          </p:cNvSpPr>
          <p:nvPr>
            <p:ph type="sldNum" sz="quarter" idx="12"/>
          </p:nvPr>
        </p:nvSpPr>
        <p:spPr/>
        <p:txBody>
          <a:bodyPr/>
          <a:lstStyle>
            <a:lvl1pPr>
              <a:defRPr/>
            </a:lvl1pPr>
          </a:lstStyle>
          <a:p>
            <a:fld id="{64ACC1C8-7102-E14B-BBE1-BE38D620DCD9}" type="slidenum">
              <a:rPr lang="en-US" altLang="en-US"/>
              <a:pPr/>
              <a:t>‹#›</a:t>
            </a:fld>
            <a:endParaRPr lang="en-US" altLang="en-US"/>
          </a:p>
        </p:txBody>
      </p:sp>
    </p:spTree>
    <p:extLst>
      <p:ext uri="{BB962C8B-B14F-4D97-AF65-F5344CB8AC3E}">
        <p14:creationId xmlns:p14="http://schemas.microsoft.com/office/powerpoint/2010/main" val="3474390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49DF3D-2201-2A30-F66E-E33BADC14AE7}"/>
              </a:ext>
            </a:extLst>
          </p:cNvPr>
          <p:cNvSpPr>
            <a:spLocks noGrp="1"/>
          </p:cNvSpPr>
          <p:nvPr>
            <p:ph type="dt" sz="half" idx="10"/>
          </p:nvPr>
        </p:nvSpPr>
        <p:spPr/>
        <p:txBody>
          <a:bodyPr/>
          <a:lstStyle>
            <a:lvl1pPr>
              <a:defRPr/>
            </a:lvl1pPr>
          </a:lstStyle>
          <a:p>
            <a:fld id="{37ACC4B8-EFA6-284E-B668-9A63EC733CA6}" type="datetimeFigureOut">
              <a:rPr lang="en-US" altLang="en-US"/>
              <a:pPr/>
              <a:t>3/10/24</a:t>
            </a:fld>
            <a:endParaRPr lang="en-US" altLang="en-US"/>
          </a:p>
        </p:txBody>
      </p:sp>
      <p:sp>
        <p:nvSpPr>
          <p:cNvPr id="5" name="Footer Placeholder 4">
            <a:extLst>
              <a:ext uri="{FF2B5EF4-FFF2-40B4-BE49-F238E27FC236}">
                <a16:creationId xmlns:a16="http://schemas.microsoft.com/office/drawing/2014/main" id="{66095196-8510-D72A-FE26-2A821FF2DDB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3EC6AC5-DBD7-BD48-BAD7-75C353AE7AA3}"/>
              </a:ext>
            </a:extLst>
          </p:cNvPr>
          <p:cNvSpPr>
            <a:spLocks noGrp="1"/>
          </p:cNvSpPr>
          <p:nvPr>
            <p:ph type="sldNum" sz="quarter" idx="12"/>
          </p:nvPr>
        </p:nvSpPr>
        <p:spPr/>
        <p:txBody>
          <a:bodyPr/>
          <a:lstStyle>
            <a:lvl1pPr>
              <a:defRPr/>
            </a:lvl1pPr>
          </a:lstStyle>
          <a:p>
            <a:fld id="{0950EA98-2191-8149-9BAD-A25CB98EBC4C}" type="slidenum">
              <a:rPr lang="en-US" altLang="en-US"/>
              <a:pPr/>
              <a:t>‹#›</a:t>
            </a:fld>
            <a:endParaRPr lang="en-US" altLang="en-US"/>
          </a:p>
        </p:txBody>
      </p:sp>
    </p:spTree>
    <p:extLst>
      <p:ext uri="{BB962C8B-B14F-4D97-AF65-F5344CB8AC3E}">
        <p14:creationId xmlns:p14="http://schemas.microsoft.com/office/powerpoint/2010/main" val="3778338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8AC47C0-DC19-BD4F-9AA6-4DB9906D2A05}"/>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5" name="TextBox 4">
            <a:extLst>
              <a:ext uri="{FF2B5EF4-FFF2-40B4-BE49-F238E27FC236}">
                <a16:creationId xmlns:a16="http://schemas.microsoft.com/office/drawing/2014/main" id="{5788DA3C-59D4-D8BC-9424-EEADDF5E85B6}"/>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E527A9AE-547E-00C4-AD15-01F2AB80B015}"/>
              </a:ext>
            </a:extLst>
          </p:cNvPr>
          <p:cNvSpPr>
            <a:spLocks noGrp="1"/>
          </p:cNvSpPr>
          <p:nvPr>
            <p:ph type="dt" sz="half" idx="14"/>
          </p:nvPr>
        </p:nvSpPr>
        <p:spPr/>
        <p:txBody>
          <a:bodyPr/>
          <a:lstStyle>
            <a:lvl1pPr>
              <a:defRPr/>
            </a:lvl1pPr>
          </a:lstStyle>
          <a:p>
            <a:fld id="{02F3D61B-DD6C-FC4A-BE22-CAF7C1F74340}" type="datetimeFigureOut">
              <a:rPr lang="en-US" altLang="en-US"/>
              <a:pPr/>
              <a:t>3/10/24</a:t>
            </a:fld>
            <a:endParaRPr lang="en-US" altLang="en-US"/>
          </a:p>
        </p:txBody>
      </p:sp>
      <p:sp>
        <p:nvSpPr>
          <p:cNvPr id="7" name="Footer Placeholder 4">
            <a:extLst>
              <a:ext uri="{FF2B5EF4-FFF2-40B4-BE49-F238E27FC236}">
                <a16:creationId xmlns:a16="http://schemas.microsoft.com/office/drawing/2014/main" id="{77E13229-7984-6383-371D-C81F1DB6A0D7}"/>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374BAA14-549F-E424-1C02-02514BA70454}"/>
              </a:ext>
            </a:extLst>
          </p:cNvPr>
          <p:cNvSpPr>
            <a:spLocks noGrp="1"/>
          </p:cNvSpPr>
          <p:nvPr>
            <p:ph type="sldNum" sz="quarter" idx="16"/>
          </p:nvPr>
        </p:nvSpPr>
        <p:spPr/>
        <p:txBody>
          <a:bodyPr/>
          <a:lstStyle>
            <a:lvl1pPr>
              <a:defRPr/>
            </a:lvl1pPr>
          </a:lstStyle>
          <a:p>
            <a:fld id="{483A7A41-E21D-E74D-A786-4F3265F79721}" type="slidenum">
              <a:rPr lang="en-US" altLang="en-US"/>
              <a:pPr/>
              <a:t>‹#›</a:t>
            </a:fld>
            <a:endParaRPr lang="en-US" altLang="en-US"/>
          </a:p>
        </p:txBody>
      </p:sp>
    </p:spTree>
    <p:extLst>
      <p:ext uri="{BB962C8B-B14F-4D97-AF65-F5344CB8AC3E}">
        <p14:creationId xmlns:p14="http://schemas.microsoft.com/office/powerpoint/2010/main" val="3979602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DD7DF5-A624-B97C-ABE5-8B470697BDBB}"/>
              </a:ext>
            </a:extLst>
          </p:cNvPr>
          <p:cNvSpPr>
            <a:spLocks noGrp="1"/>
          </p:cNvSpPr>
          <p:nvPr>
            <p:ph type="dt" sz="half" idx="10"/>
          </p:nvPr>
        </p:nvSpPr>
        <p:spPr/>
        <p:txBody>
          <a:bodyPr/>
          <a:lstStyle>
            <a:lvl1pPr>
              <a:defRPr/>
            </a:lvl1pPr>
          </a:lstStyle>
          <a:p>
            <a:fld id="{6429961C-888A-FF43-86D9-857C75AECEFC}" type="datetimeFigureOut">
              <a:rPr lang="en-US" altLang="en-US"/>
              <a:pPr/>
              <a:t>3/10/24</a:t>
            </a:fld>
            <a:endParaRPr lang="en-US" altLang="en-US"/>
          </a:p>
        </p:txBody>
      </p:sp>
      <p:sp>
        <p:nvSpPr>
          <p:cNvPr id="5" name="Footer Placeholder 4">
            <a:extLst>
              <a:ext uri="{FF2B5EF4-FFF2-40B4-BE49-F238E27FC236}">
                <a16:creationId xmlns:a16="http://schemas.microsoft.com/office/drawing/2014/main" id="{3DAB0768-DAD8-9D9C-28CD-3A14B67901A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836D5B9-3656-4EEA-4D11-E4392D3D3345}"/>
              </a:ext>
            </a:extLst>
          </p:cNvPr>
          <p:cNvSpPr>
            <a:spLocks noGrp="1"/>
          </p:cNvSpPr>
          <p:nvPr>
            <p:ph type="sldNum" sz="quarter" idx="12"/>
          </p:nvPr>
        </p:nvSpPr>
        <p:spPr/>
        <p:txBody>
          <a:bodyPr/>
          <a:lstStyle>
            <a:lvl1pPr>
              <a:defRPr/>
            </a:lvl1pPr>
          </a:lstStyle>
          <a:p>
            <a:fld id="{AB2AC16B-8946-B74B-9E2F-B35923518F26}" type="slidenum">
              <a:rPr lang="en-US" altLang="en-US"/>
              <a:pPr/>
              <a:t>‹#›</a:t>
            </a:fld>
            <a:endParaRPr lang="en-US" altLang="en-US"/>
          </a:p>
        </p:txBody>
      </p:sp>
    </p:spTree>
    <p:extLst>
      <p:ext uri="{BB962C8B-B14F-4D97-AF65-F5344CB8AC3E}">
        <p14:creationId xmlns:p14="http://schemas.microsoft.com/office/powerpoint/2010/main" val="1172955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4308DBD-8650-C88C-9928-14F3DE1574A6}"/>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5" name="TextBox 4">
            <a:extLst>
              <a:ext uri="{FF2B5EF4-FFF2-40B4-BE49-F238E27FC236}">
                <a16:creationId xmlns:a16="http://schemas.microsoft.com/office/drawing/2014/main" id="{34BC087B-F558-1326-71FD-F9052A3F3F47}"/>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355CD0A0-2283-CC09-5ECC-A318EA583EB2}"/>
              </a:ext>
            </a:extLst>
          </p:cNvPr>
          <p:cNvSpPr>
            <a:spLocks noGrp="1"/>
          </p:cNvSpPr>
          <p:nvPr>
            <p:ph type="dt" sz="half" idx="14"/>
          </p:nvPr>
        </p:nvSpPr>
        <p:spPr/>
        <p:txBody>
          <a:bodyPr/>
          <a:lstStyle>
            <a:lvl1pPr>
              <a:defRPr/>
            </a:lvl1pPr>
          </a:lstStyle>
          <a:p>
            <a:fld id="{E667EFFE-402D-074D-974E-3D410757B205}" type="datetimeFigureOut">
              <a:rPr lang="en-US" altLang="en-US"/>
              <a:pPr/>
              <a:t>3/10/24</a:t>
            </a:fld>
            <a:endParaRPr lang="en-US" altLang="en-US"/>
          </a:p>
        </p:txBody>
      </p:sp>
      <p:sp>
        <p:nvSpPr>
          <p:cNvPr id="7" name="Footer Placeholder 4">
            <a:extLst>
              <a:ext uri="{FF2B5EF4-FFF2-40B4-BE49-F238E27FC236}">
                <a16:creationId xmlns:a16="http://schemas.microsoft.com/office/drawing/2014/main" id="{BAE33088-B200-63CA-18F7-B769F9CD4167}"/>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5823CB6E-F646-0FED-70D2-A80EC089A346}"/>
              </a:ext>
            </a:extLst>
          </p:cNvPr>
          <p:cNvSpPr>
            <a:spLocks noGrp="1"/>
          </p:cNvSpPr>
          <p:nvPr>
            <p:ph type="sldNum" sz="quarter" idx="16"/>
          </p:nvPr>
        </p:nvSpPr>
        <p:spPr/>
        <p:txBody>
          <a:bodyPr/>
          <a:lstStyle>
            <a:lvl1pPr>
              <a:defRPr/>
            </a:lvl1pPr>
          </a:lstStyle>
          <a:p>
            <a:fld id="{9468E44B-C0F6-8F4D-AEEC-E106A4A62916}" type="slidenum">
              <a:rPr lang="en-US" altLang="en-US"/>
              <a:pPr/>
              <a:t>‹#›</a:t>
            </a:fld>
            <a:endParaRPr lang="en-US" altLang="en-US"/>
          </a:p>
        </p:txBody>
      </p:sp>
    </p:spTree>
    <p:extLst>
      <p:ext uri="{BB962C8B-B14F-4D97-AF65-F5344CB8AC3E}">
        <p14:creationId xmlns:p14="http://schemas.microsoft.com/office/powerpoint/2010/main" val="1515170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D9A49C-0268-4805-A08D-6ADC47F6DDB0}"/>
              </a:ext>
            </a:extLst>
          </p:cNvPr>
          <p:cNvSpPr>
            <a:spLocks noGrp="1"/>
          </p:cNvSpPr>
          <p:nvPr>
            <p:ph type="dt" sz="half" idx="14"/>
          </p:nvPr>
        </p:nvSpPr>
        <p:spPr/>
        <p:txBody>
          <a:bodyPr/>
          <a:lstStyle>
            <a:lvl1pPr>
              <a:defRPr/>
            </a:lvl1pPr>
          </a:lstStyle>
          <a:p>
            <a:fld id="{2022986C-7437-8645-8BD3-EA39BDED6E28}" type="datetimeFigureOut">
              <a:rPr lang="en-US" altLang="en-US"/>
              <a:pPr/>
              <a:t>3/10/24</a:t>
            </a:fld>
            <a:endParaRPr lang="en-US" altLang="en-US"/>
          </a:p>
        </p:txBody>
      </p:sp>
      <p:sp>
        <p:nvSpPr>
          <p:cNvPr id="5" name="Footer Placeholder 4">
            <a:extLst>
              <a:ext uri="{FF2B5EF4-FFF2-40B4-BE49-F238E27FC236}">
                <a16:creationId xmlns:a16="http://schemas.microsoft.com/office/drawing/2014/main" id="{89B239DC-314D-0717-2311-67A35B18763D}"/>
              </a:ext>
            </a:extLst>
          </p:cNvPr>
          <p:cNvSpPr>
            <a:spLocks noGrp="1"/>
          </p:cNvSpPr>
          <p:nvPr>
            <p:ph type="ftr" sz="quarter" idx="15"/>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31338C4-6149-5BB7-8C65-2406F299C3AE}"/>
              </a:ext>
            </a:extLst>
          </p:cNvPr>
          <p:cNvSpPr>
            <a:spLocks noGrp="1"/>
          </p:cNvSpPr>
          <p:nvPr>
            <p:ph type="sldNum" sz="quarter" idx="16"/>
          </p:nvPr>
        </p:nvSpPr>
        <p:spPr/>
        <p:txBody>
          <a:bodyPr/>
          <a:lstStyle>
            <a:lvl1pPr>
              <a:defRPr/>
            </a:lvl1pPr>
          </a:lstStyle>
          <a:p>
            <a:fld id="{896CE053-FF35-0D44-AF2D-0BFF7F3829A0}" type="slidenum">
              <a:rPr lang="en-US" altLang="en-US"/>
              <a:pPr/>
              <a:t>‹#›</a:t>
            </a:fld>
            <a:endParaRPr lang="en-US" altLang="en-US"/>
          </a:p>
        </p:txBody>
      </p:sp>
    </p:spTree>
    <p:extLst>
      <p:ext uri="{BB962C8B-B14F-4D97-AF65-F5344CB8AC3E}">
        <p14:creationId xmlns:p14="http://schemas.microsoft.com/office/powerpoint/2010/main" val="3333765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3A123D2-217C-3670-EF2C-3D0A853135F2}"/>
              </a:ext>
            </a:extLst>
          </p:cNvPr>
          <p:cNvSpPr>
            <a:spLocks noGrp="1"/>
          </p:cNvSpPr>
          <p:nvPr>
            <p:ph type="dt" sz="half" idx="10"/>
          </p:nvPr>
        </p:nvSpPr>
        <p:spPr/>
        <p:txBody>
          <a:bodyPr/>
          <a:lstStyle>
            <a:lvl1pPr>
              <a:defRPr/>
            </a:lvl1pPr>
          </a:lstStyle>
          <a:p>
            <a:fld id="{9EAAD1CF-DC03-CD44-9D9C-777AA137D401}" type="datetimeFigureOut">
              <a:rPr lang="en-US" altLang="en-US"/>
              <a:pPr/>
              <a:t>3/10/24</a:t>
            </a:fld>
            <a:endParaRPr lang="en-US" altLang="en-US"/>
          </a:p>
        </p:txBody>
      </p:sp>
      <p:sp>
        <p:nvSpPr>
          <p:cNvPr id="5" name="Footer Placeholder 4">
            <a:extLst>
              <a:ext uri="{FF2B5EF4-FFF2-40B4-BE49-F238E27FC236}">
                <a16:creationId xmlns:a16="http://schemas.microsoft.com/office/drawing/2014/main" id="{7103C3D3-15AB-99E5-5B93-46EA2E9CA92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71EC14A-6E64-6DF5-AC0B-75731CADE90F}"/>
              </a:ext>
            </a:extLst>
          </p:cNvPr>
          <p:cNvSpPr>
            <a:spLocks noGrp="1"/>
          </p:cNvSpPr>
          <p:nvPr>
            <p:ph type="sldNum" sz="quarter" idx="12"/>
          </p:nvPr>
        </p:nvSpPr>
        <p:spPr/>
        <p:txBody>
          <a:bodyPr/>
          <a:lstStyle>
            <a:lvl1pPr>
              <a:defRPr/>
            </a:lvl1pPr>
          </a:lstStyle>
          <a:p>
            <a:fld id="{DA9C2CB2-4AA9-B943-8902-DFACAA3B4E7B}" type="slidenum">
              <a:rPr lang="en-US" altLang="en-US"/>
              <a:pPr/>
              <a:t>‹#›</a:t>
            </a:fld>
            <a:endParaRPr lang="en-US" altLang="en-US"/>
          </a:p>
        </p:txBody>
      </p:sp>
    </p:spTree>
    <p:extLst>
      <p:ext uri="{BB962C8B-B14F-4D97-AF65-F5344CB8AC3E}">
        <p14:creationId xmlns:p14="http://schemas.microsoft.com/office/powerpoint/2010/main" val="3136012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EFED0A2-35AD-3754-E496-B538CFB436E6}"/>
              </a:ext>
            </a:extLst>
          </p:cNvPr>
          <p:cNvSpPr>
            <a:spLocks noGrp="1"/>
          </p:cNvSpPr>
          <p:nvPr>
            <p:ph type="dt" sz="half" idx="10"/>
          </p:nvPr>
        </p:nvSpPr>
        <p:spPr/>
        <p:txBody>
          <a:bodyPr/>
          <a:lstStyle>
            <a:lvl1pPr>
              <a:defRPr/>
            </a:lvl1pPr>
          </a:lstStyle>
          <a:p>
            <a:fld id="{5BF8B03F-39E1-364F-88DA-FB617D7233AB}" type="datetimeFigureOut">
              <a:rPr lang="en-US" altLang="en-US"/>
              <a:pPr/>
              <a:t>3/10/24</a:t>
            </a:fld>
            <a:endParaRPr lang="en-US" altLang="en-US"/>
          </a:p>
        </p:txBody>
      </p:sp>
      <p:sp>
        <p:nvSpPr>
          <p:cNvPr id="5" name="Footer Placeholder 4">
            <a:extLst>
              <a:ext uri="{FF2B5EF4-FFF2-40B4-BE49-F238E27FC236}">
                <a16:creationId xmlns:a16="http://schemas.microsoft.com/office/drawing/2014/main" id="{4230E99A-9EB8-1AA1-4697-7A58B65DFAE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DE02D27-FAA3-55EA-72B2-FE243AA5C2FE}"/>
              </a:ext>
            </a:extLst>
          </p:cNvPr>
          <p:cNvSpPr>
            <a:spLocks noGrp="1"/>
          </p:cNvSpPr>
          <p:nvPr>
            <p:ph type="sldNum" sz="quarter" idx="12"/>
          </p:nvPr>
        </p:nvSpPr>
        <p:spPr/>
        <p:txBody>
          <a:bodyPr/>
          <a:lstStyle>
            <a:lvl1pPr>
              <a:defRPr/>
            </a:lvl1pPr>
          </a:lstStyle>
          <a:p>
            <a:fld id="{1292655D-6F91-7441-96CF-659BB38CFF4C}" type="slidenum">
              <a:rPr lang="en-US" altLang="en-US"/>
              <a:pPr/>
              <a:t>‹#›</a:t>
            </a:fld>
            <a:endParaRPr lang="en-US" altLang="en-US"/>
          </a:p>
        </p:txBody>
      </p:sp>
    </p:spTree>
    <p:extLst>
      <p:ext uri="{BB962C8B-B14F-4D97-AF65-F5344CB8AC3E}">
        <p14:creationId xmlns:p14="http://schemas.microsoft.com/office/powerpoint/2010/main" val="2450984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BA8DEC9-6E09-D5DA-6404-30F25EA34A38}"/>
              </a:ext>
            </a:extLst>
          </p:cNvPr>
          <p:cNvSpPr>
            <a:spLocks noGrp="1"/>
          </p:cNvSpPr>
          <p:nvPr>
            <p:ph type="dt" sz="half" idx="10"/>
          </p:nvPr>
        </p:nvSpPr>
        <p:spPr/>
        <p:txBody>
          <a:bodyPr/>
          <a:lstStyle>
            <a:lvl1pPr>
              <a:defRPr/>
            </a:lvl1pPr>
          </a:lstStyle>
          <a:p>
            <a:fld id="{14C47B25-D4AD-4745-905C-58324C66A75E}" type="datetimeFigureOut">
              <a:rPr lang="en-US" altLang="en-US"/>
              <a:pPr/>
              <a:t>3/10/24</a:t>
            </a:fld>
            <a:endParaRPr lang="en-US" altLang="en-US"/>
          </a:p>
        </p:txBody>
      </p:sp>
      <p:sp>
        <p:nvSpPr>
          <p:cNvPr id="5" name="Footer Placeholder 4">
            <a:extLst>
              <a:ext uri="{FF2B5EF4-FFF2-40B4-BE49-F238E27FC236}">
                <a16:creationId xmlns:a16="http://schemas.microsoft.com/office/drawing/2014/main" id="{166BF3DB-6F7A-E5BE-9F16-F25D4F96BBE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9054025-B5F1-827F-1992-757F6C08A834}"/>
              </a:ext>
            </a:extLst>
          </p:cNvPr>
          <p:cNvSpPr>
            <a:spLocks noGrp="1"/>
          </p:cNvSpPr>
          <p:nvPr>
            <p:ph type="sldNum" sz="quarter" idx="12"/>
          </p:nvPr>
        </p:nvSpPr>
        <p:spPr/>
        <p:txBody>
          <a:bodyPr/>
          <a:lstStyle>
            <a:lvl1pPr>
              <a:defRPr/>
            </a:lvl1pPr>
          </a:lstStyle>
          <a:p>
            <a:fld id="{852FD351-5C94-EF42-87F2-494E744BA2B8}" type="slidenum">
              <a:rPr lang="en-US" altLang="en-US"/>
              <a:pPr/>
              <a:t>‹#›</a:t>
            </a:fld>
            <a:endParaRPr lang="en-US" altLang="en-US"/>
          </a:p>
        </p:txBody>
      </p:sp>
    </p:spTree>
    <p:extLst>
      <p:ext uri="{BB962C8B-B14F-4D97-AF65-F5344CB8AC3E}">
        <p14:creationId xmlns:p14="http://schemas.microsoft.com/office/powerpoint/2010/main" val="3422405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943DBA-1990-9243-82F2-B14190A1BC39}"/>
              </a:ext>
            </a:extLst>
          </p:cNvPr>
          <p:cNvSpPr>
            <a:spLocks noGrp="1"/>
          </p:cNvSpPr>
          <p:nvPr>
            <p:ph type="dt" sz="half" idx="10"/>
          </p:nvPr>
        </p:nvSpPr>
        <p:spPr/>
        <p:txBody>
          <a:bodyPr/>
          <a:lstStyle>
            <a:lvl1pPr>
              <a:defRPr/>
            </a:lvl1pPr>
          </a:lstStyle>
          <a:p>
            <a:fld id="{13C3B38D-8982-1F44-9767-109518F7EB3F}" type="datetimeFigureOut">
              <a:rPr lang="en-US" altLang="en-US"/>
              <a:pPr/>
              <a:t>3/10/24</a:t>
            </a:fld>
            <a:endParaRPr lang="en-US" altLang="en-US"/>
          </a:p>
        </p:txBody>
      </p:sp>
      <p:sp>
        <p:nvSpPr>
          <p:cNvPr id="5" name="Footer Placeholder 4">
            <a:extLst>
              <a:ext uri="{FF2B5EF4-FFF2-40B4-BE49-F238E27FC236}">
                <a16:creationId xmlns:a16="http://schemas.microsoft.com/office/drawing/2014/main" id="{71C4174A-7600-5FEB-CBC1-B67287A9FFF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499E8C7-D27C-044F-E7FD-EFDC0D2B76BC}"/>
              </a:ext>
            </a:extLst>
          </p:cNvPr>
          <p:cNvSpPr>
            <a:spLocks noGrp="1"/>
          </p:cNvSpPr>
          <p:nvPr>
            <p:ph type="sldNum" sz="quarter" idx="12"/>
          </p:nvPr>
        </p:nvSpPr>
        <p:spPr/>
        <p:txBody>
          <a:bodyPr/>
          <a:lstStyle>
            <a:lvl1pPr>
              <a:defRPr/>
            </a:lvl1pPr>
          </a:lstStyle>
          <a:p>
            <a:fld id="{00668209-F98D-BA46-A191-C66C87BDF2CC}" type="slidenum">
              <a:rPr lang="en-US" altLang="en-US"/>
              <a:pPr/>
              <a:t>‹#›</a:t>
            </a:fld>
            <a:endParaRPr lang="en-US" altLang="en-US"/>
          </a:p>
        </p:txBody>
      </p:sp>
    </p:spTree>
    <p:extLst>
      <p:ext uri="{BB962C8B-B14F-4D97-AF65-F5344CB8AC3E}">
        <p14:creationId xmlns:p14="http://schemas.microsoft.com/office/powerpoint/2010/main" val="672852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289C07F-869B-1C6E-F2A7-F11C5419AE50}"/>
              </a:ext>
            </a:extLst>
          </p:cNvPr>
          <p:cNvSpPr>
            <a:spLocks noGrp="1"/>
          </p:cNvSpPr>
          <p:nvPr>
            <p:ph type="dt" sz="half" idx="10"/>
          </p:nvPr>
        </p:nvSpPr>
        <p:spPr/>
        <p:txBody>
          <a:bodyPr/>
          <a:lstStyle>
            <a:lvl1pPr>
              <a:defRPr/>
            </a:lvl1pPr>
          </a:lstStyle>
          <a:p>
            <a:fld id="{FB4EFF01-4E1C-5641-87A2-50E557E5481A}" type="datetimeFigureOut">
              <a:rPr lang="en-US" altLang="en-US"/>
              <a:pPr/>
              <a:t>3/10/24</a:t>
            </a:fld>
            <a:endParaRPr lang="en-US" altLang="en-US"/>
          </a:p>
        </p:txBody>
      </p:sp>
      <p:sp>
        <p:nvSpPr>
          <p:cNvPr id="6" name="Footer Placeholder 4">
            <a:extLst>
              <a:ext uri="{FF2B5EF4-FFF2-40B4-BE49-F238E27FC236}">
                <a16:creationId xmlns:a16="http://schemas.microsoft.com/office/drawing/2014/main" id="{F89D074F-9A6E-2EB8-EB1E-AC2297EA86F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4F39C73-8CF3-1D14-2163-DB75AC45E21E}"/>
              </a:ext>
            </a:extLst>
          </p:cNvPr>
          <p:cNvSpPr>
            <a:spLocks noGrp="1"/>
          </p:cNvSpPr>
          <p:nvPr>
            <p:ph type="sldNum" sz="quarter" idx="12"/>
          </p:nvPr>
        </p:nvSpPr>
        <p:spPr/>
        <p:txBody>
          <a:bodyPr/>
          <a:lstStyle>
            <a:lvl1pPr>
              <a:defRPr/>
            </a:lvl1pPr>
          </a:lstStyle>
          <a:p>
            <a:fld id="{3FA171F6-6760-1F45-9928-1D7A69AAB0CD}" type="slidenum">
              <a:rPr lang="en-US" altLang="en-US"/>
              <a:pPr/>
              <a:t>‹#›</a:t>
            </a:fld>
            <a:endParaRPr lang="en-US" altLang="en-US"/>
          </a:p>
        </p:txBody>
      </p:sp>
    </p:spTree>
    <p:extLst>
      <p:ext uri="{BB962C8B-B14F-4D97-AF65-F5344CB8AC3E}">
        <p14:creationId xmlns:p14="http://schemas.microsoft.com/office/powerpoint/2010/main" val="1202128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5E429AB7-9F47-8233-5C4D-3F2ECB26A28D}"/>
              </a:ext>
            </a:extLst>
          </p:cNvPr>
          <p:cNvSpPr>
            <a:spLocks noGrp="1"/>
          </p:cNvSpPr>
          <p:nvPr>
            <p:ph type="dt" sz="half" idx="10"/>
          </p:nvPr>
        </p:nvSpPr>
        <p:spPr/>
        <p:txBody>
          <a:bodyPr/>
          <a:lstStyle>
            <a:lvl1pPr>
              <a:defRPr/>
            </a:lvl1pPr>
          </a:lstStyle>
          <a:p>
            <a:fld id="{5B5435F1-0647-E340-92E1-0C8E3B9FE544}" type="datetimeFigureOut">
              <a:rPr lang="en-US" altLang="en-US"/>
              <a:pPr/>
              <a:t>3/10/24</a:t>
            </a:fld>
            <a:endParaRPr lang="en-US" altLang="en-US"/>
          </a:p>
        </p:txBody>
      </p:sp>
      <p:sp>
        <p:nvSpPr>
          <p:cNvPr id="8" name="Footer Placeholder 4">
            <a:extLst>
              <a:ext uri="{FF2B5EF4-FFF2-40B4-BE49-F238E27FC236}">
                <a16:creationId xmlns:a16="http://schemas.microsoft.com/office/drawing/2014/main" id="{01B1A941-B3A0-8E02-8EEA-FD0309199B9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32413C3-2448-61A1-8EBE-4D471F2B1168}"/>
              </a:ext>
            </a:extLst>
          </p:cNvPr>
          <p:cNvSpPr>
            <a:spLocks noGrp="1"/>
          </p:cNvSpPr>
          <p:nvPr>
            <p:ph type="sldNum" sz="quarter" idx="12"/>
          </p:nvPr>
        </p:nvSpPr>
        <p:spPr/>
        <p:txBody>
          <a:bodyPr/>
          <a:lstStyle>
            <a:lvl1pPr>
              <a:defRPr/>
            </a:lvl1pPr>
          </a:lstStyle>
          <a:p>
            <a:fld id="{F1E9C7A2-4AC8-F145-A07C-AA4CAB4FFE7E}" type="slidenum">
              <a:rPr lang="en-US" altLang="en-US"/>
              <a:pPr/>
              <a:t>‹#›</a:t>
            </a:fld>
            <a:endParaRPr lang="en-US" altLang="en-US"/>
          </a:p>
        </p:txBody>
      </p:sp>
    </p:spTree>
    <p:extLst>
      <p:ext uri="{BB962C8B-B14F-4D97-AF65-F5344CB8AC3E}">
        <p14:creationId xmlns:p14="http://schemas.microsoft.com/office/powerpoint/2010/main" val="153863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B81526E5-F86C-C513-03EF-FA747787F9F3}"/>
              </a:ext>
            </a:extLst>
          </p:cNvPr>
          <p:cNvSpPr>
            <a:spLocks noGrp="1"/>
          </p:cNvSpPr>
          <p:nvPr>
            <p:ph type="dt" sz="half" idx="10"/>
          </p:nvPr>
        </p:nvSpPr>
        <p:spPr/>
        <p:txBody>
          <a:bodyPr/>
          <a:lstStyle>
            <a:lvl1pPr>
              <a:defRPr/>
            </a:lvl1pPr>
          </a:lstStyle>
          <a:p>
            <a:fld id="{E0049CFB-6A93-F447-ACAB-A6779B0448FA}" type="datetimeFigureOut">
              <a:rPr lang="en-US" altLang="en-US"/>
              <a:pPr/>
              <a:t>3/10/24</a:t>
            </a:fld>
            <a:endParaRPr lang="en-US" altLang="en-US"/>
          </a:p>
        </p:txBody>
      </p:sp>
      <p:sp>
        <p:nvSpPr>
          <p:cNvPr id="4" name="Footer Placeholder 4">
            <a:extLst>
              <a:ext uri="{FF2B5EF4-FFF2-40B4-BE49-F238E27FC236}">
                <a16:creationId xmlns:a16="http://schemas.microsoft.com/office/drawing/2014/main" id="{C2CFAD41-5AF8-A33F-B8A0-059708CA767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654C8C6-B6D4-9DE6-1F18-4E017A068835}"/>
              </a:ext>
            </a:extLst>
          </p:cNvPr>
          <p:cNvSpPr>
            <a:spLocks noGrp="1"/>
          </p:cNvSpPr>
          <p:nvPr>
            <p:ph type="sldNum" sz="quarter" idx="12"/>
          </p:nvPr>
        </p:nvSpPr>
        <p:spPr/>
        <p:txBody>
          <a:bodyPr/>
          <a:lstStyle>
            <a:lvl1pPr>
              <a:defRPr/>
            </a:lvl1pPr>
          </a:lstStyle>
          <a:p>
            <a:fld id="{DDE4A034-DAAE-2745-8F0A-DD7B1E6DF8C0}" type="slidenum">
              <a:rPr lang="en-US" altLang="en-US"/>
              <a:pPr/>
              <a:t>‹#›</a:t>
            </a:fld>
            <a:endParaRPr lang="en-US" altLang="en-US"/>
          </a:p>
        </p:txBody>
      </p:sp>
    </p:spTree>
    <p:extLst>
      <p:ext uri="{BB962C8B-B14F-4D97-AF65-F5344CB8AC3E}">
        <p14:creationId xmlns:p14="http://schemas.microsoft.com/office/powerpoint/2010/main" val="1902511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06E3749-C6F2-3E32-80B1-4454CDC3F504}"/>
              </a:ext>
            </a:extLst>
          </p:cNvPr>
          <p:cNvSpPr>
            <a:spLocks noGrp="1"/>
          </p:cNvSpPr>
          <p:nvPr>
            <p:ph type="dt" sz="half" idx="10"/>
          </p:nvPr>
        </p:nvSpPr>
        <p:spPr/>
        <p:txBody>
          <a:bodyPr/>
          <a:lstStyle>
            <a:lvl1pPr>
              <a:defRPr/>
            </a:lvl1pPr>
          </a:lstStyle>
          <a:p>
            <a:fld id="{21CDDD43-7ED5-7044-8063-43ECAEEF0746}" type="datetimeFigureOut">
              <a:rPr lang="en-US" altLang="en-US"/>
              <a:pPr/>
              <a:t>3/10/24</a:t>
            </a:fld>
            <a:endParaRPr lang="en-US" altLang="en-US"/>
          </a:p>
        </p:txBody>
      </p:sp>
      <p:sp>
        <p:nvSpPr>
          <p:cNvPr id="3" name="Footer Placeholder 4">
            <a:extLst>
              <a:ext uri="{FF2B5EF4-FFF2-40B4-BE49-F238E27FC236}">
                <a16:creationId xmlns:a16="http://schemas.microsoft.com/office/drawing/2014/main" id="{E140E4D4-2E17-AB7C-630C-B55AADE5B52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CDC8628-16C2-C9EA-97F0-484C9B7314AE}"/>
              </a:ext>
            </a:extLst>
          </p:cNvPr>
          <p:cNvSpPr>
            <a:spLocks noGrp="1"/>
          </p:cNvSpPr>
          <p:nvPr>
            <p:ph type="sldNum" sz="quarter" idx="12"/>
          </p:nvPr>
        </p:nvSpPr>
        <p:spPr/>
        <p:txBody>
          <a:bodyPr/>
          <a:lstStyle>
            <a:lvl1pPr>
              <a:defRPr/>
            </a:lvl1pPr>
          </a:lstStyle>
          <a:p>
            <a:fld id="{FB1415A0-1805-D64D-B312-A9DA2267DA65}" type="slidenum">
              <a:rPr lang="en-US" altLang="en-US"/>
              <a:pPr/>
              <a:t>‹#›</a:t>
            </a:fld>
            <a:endParaRPr lang="en-US" altLang="en-US"/>
          </a:p>
        </p:txBody>
      </p:sp>
    </p:spTree>
    <p:extLst>
      <p:ext uri="{BB962C8B-B14F-4D97-AF65-F5344CB8AC3E}">
        <p14:creationId xmlns:p14="http://schemas.microsoft.com/office/powerpoint/2010/main" val="461637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BD5E8F99-1227-772A-355F-8B32B0602773}"/>
              </a:ext>
            </a:extLst>
          </p:cNvPr>
          <p:cNvSpPr>
            <a:spLocks noGrp="1"/>
          </p:cNvSpPr>
          <p:nvPr>
            <p:ph type="dt" sz="half" idx="10"/>
          </p:nvPr>
        </p:nvSpPr>
        <p:spPr/>
        <p:txBody>
          <a:bodyPr/>
          <a:lstStyle>
            <a:lvl1pPr>
              <a:defRPr/>
            </a:lvl1pPr>
          </a:lstStyle>
          <a:p>
            <a:fld id="{755B43CA-631F-D74C-8F0E-E8AB4D261010}" type="datetimeFigureOut">
              <a:rPr lang="en-US" altLang="en-US"/>
              <a:pPr/>
              <a:t>3/10/24</a:t>
            </a:fld>
            <a:endParaRPr lang="en-US" altLang="en-US"/>
          </a:p>
        </p:txBody>
      </p:sp>
      <p:sp>
        <p:nvSpPr>
          <p:cNvPr id="6" name="Footer Placeholder 4">
            <a:extLst>
              <a:ext uri="{FF2B5EF4-FFF2-40B4-BE49-F238E27FC236}">
                <a16:creationId xmlns:a16="http://schemas.microsoft.com/office/drawing/2014/main" id="{F9E1E5A3-A8A2-604B-CFFE-1DF9A4CCDCD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DBDBEC4-E6BF-EF7E-ED4E-B1C5EEC67757}"/>
              </a:ext>
            </a:extLst>
          </p:cNvPr>
          <p:cNvSpPr>
            <a:spLocks noGrp="1"/>
          </p:cNvSpPr>
          <p:nvPr>
            <p:ph type="sldNum" sz="quarter" idx="12"/>
          </p:nvPr>
        </p:nvSpPr>
        <p:spPr/>
        <p:txBody>
          <a:bodyPr/>
          <a:lstStyle>
            <a:lvl1pPr>
              <a:defRPr/>
            </a:lvl1pPr>
          </a:lstStyle>
          <a:p>
            <a:fld id="{4D18A396-4917-8948-B3EA-6D1762BB5E2E}" type="slidenum">
              <a:rPr lang="en-US" altLang="en-US"/>
              <a:pPr/>
              <a:t>‹#›</a:t>
            </a:fld>
            <a:endParaRPr lang="en-US" altLang="en-US"/>
          </a:p>
        </p:txBody>
      </p:sp>
    </p:spTree>
    <p:extLst>
      <p:ext uri="{BB962C8B-B14F-4D97-AF65-F5344CB8AC3E}">
        <p14:creationId xmlns:p14="http://schemas.microsoft.com/office/powerpoint/2010/main" val="524766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7D554DB-F5A3-973D-0078-D72DFAFEED64}"/>
              </a:ext>
            </a:extLst>
          </p:cNvPr>
          <p:cNvSpPr>
            <a:spLocks noGrp="1"/>
          </p:cNvSpPr>
          <p:nvPr>
            <p:ph type="dt" sz="half" idx="10"/>
          </p:nvPr>
        </p:nvSpPr>
        <p:spPr/>
        <p:txBody>
          <a:bodyPr/>
          <a:lstStyle>
            <a:lvl1pPr>
              <a:defRPr/>
            </a:lvl1pPr>
          </a:lstStyle>
          <a:p>
            <a:fld id="{5A11C24E-9082-B145-93D1-B28C17BE1826}" type="datetimeFigureOut">
              <a:rPr lang="en-US" altLang="en-US"/>
              <a:pPr/>
              <a:t>3/10/24</a:t>
            </a:fld>
            <a:endParaRPr lang="en-US" altLang="en-US"/>
          </a:p>
        </p:txBody>
      </p:sp>
      <p:sp>
        <p:nvSpPr>
          <p:cNvPr id="6" name="Footer Placeholder 4">
            <a:extLst>
              <a:ext uri="{FF2B5EF4-FFF2-40B4-BE49-F238E27FC236}">
                <a16:creationId xmlns:a16="http://schemas.microsoft.com/office/drawing/2014/main" id="{867E3D50-304C-F231-FF20-7DDDCCE0BCF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12D84FF-C011-ACD2-6D3F-A30466A88433}"/>
              </a:ext>
            </a:extLst>
          </p:cNvPr>
          <p:cNvSpPr>
            <a:spLocks noGrp="1"/>
          </p:cNvSpPr>
          <p:nvPr>
            <p:ph type="sldNum" sz="quarter" idx="12"/>
          </p:nvPr>
        </p:nvSpPr>
        <p:spPr/>
        <p:txBody>
          <a:bodyPr/>
          <a:lstStyle>
            <a:lvl1pPr>
              <a:defRPr/>
            </a:lvl1pPr>
          </a:lstStyle>
          <a:p>
            <a:fld id="{CDDDEEB7-166E-284D-8100-C4139617D614}" type="slidenum">
              <a:rPr lang="en-US" altLang="en-US"/>
              <a:pPr/>
              <a:t>‹#›</a:t>
            </a:fld>
            <a:endParaRPr lang="en-US" altLang="en-US"/>
          </a:p>
        </p:txBody>
      </p:sp>
    </p:spTree>
    <p:extLst>
      <p:ext uri="{BB962C8B-B14F-4D97-AF65-F5344CB8AC3E}">
        <p14:creationId xmlns:p14="http://schemas.microsoft.com/office/powerpoint/2010/main" val="661353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srcRect/>
          <a:tile tx="0" ty="0" sx="100000" sy="100000" flip="none" algn="tl"/>
        </a:blip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37230F7A-C771-F04F-C482-51B7C600CC95}"/>
              </a:ext>
            </a:extLst>
          </p:cNvPr>
          <p:cNvGrpSpPr>
            <a:grpSpLocks/>
          </p:cNvGrpSpPr>
          <p:nvPr/>
        </p:nvGrpSpPr>
        <p:grpSpPr bwMode="auto">
          <a:xfrm>
            <a:off x="-7938" y="-7938"/>
            <a:ext cx="9170988" cy="6873876"/>
            <a:chOff x="-8467" y="-8468"/>
            <a:chExt cx="9171317" cy="6874935"/>
          </a:xfrm>
        </p:grpSpPr>
        <p:sp>
          <p:nvSpPr>
            <p:cNvPr id="7" name="Freeform 6">
              <a:extLst>
                <a:ext uri="{FF2B5EF4-FFF2-40B4-BE49-F238E27FC236}">
                  <a16:creationId xmlns:a16="http://schemas.microsoft.com/office/drawing/2014/main" id="{F373F7A3-5208-F551-E1AC-AB5C418B3140}"/>
                </a:ext>
              </a:extLst>
            </p:cNvPr>
            <p:cNvSpPr/>
            <p:nvPr/>
          </p:nvSpPr>
          <p:spPr>
            <a:xfrm>
              <a:off x="-8467" y="4013290"/>
              <a:ext cx="457217"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E5F7F6FB-BC2B-E7FE-C517-9BC50369478E}"/>
                </a:ext>
              </a:extLst>
            </p:cNvPr>
            <p:cNvCxnSpPr/>
            <p:nvPr/>
          </p:nvCxnSpPr>
          <p:spPr>
            <a:xfrm flipV="1">
              <a:off x="5130455"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B04EF467-CA7A-00E2-05F3-25BD3D95A609}"/>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6E878EAD-69BF-E5D3-7C2E-3436BAD59AC1}"/>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2676D2BD-1A24-476D-DC29-A9C10302DF10}"/>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3EB58A29-B4D8-AC9B-F864-FEB8947CE24B}"/>
                </a:ext>
              </a:extLst>
            </p:cNvPr>
            <p:cNvSpPr/>
            <p:nvPr/>
          </p:nvSpPr>
          <p:spPr>
            <a:xfrm>
              <a:off x="6638634"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DFCB19FA-EC9A-BD99-BC0E-F2E812665BFB}"/>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41CE6DE1-A456-EFC1-67AA-53F0617AA495}"/>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51BAEA49-C05B-79AF-1FA7-F2325281ABC4}"/>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04931B95-3884-3C4D-AE59-2BDA6DB92C34}"/>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2C4C2CFE-91EA-E680-1A93-479F6754E1DD}"/>
              </a:ext>
            </a:extLst>
          </p:cNvPr>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D7A2AB7E-019F-B0F5-C70D-DDA1C8C3ABE9}"/>
              </a:ext>
            </a:extLst>
          </p:cNvPr>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C818AA8-4652-3202-6679-E43C9722C6B9}"/>
              </a:ext>
            </a:extLst>
          </p:cNvPr>
          <p:cNvSpPr>
            <a:spLocks noGrp="1"/>
          </p:cNvSpPr>
          <p:nvPr>
            <p:ph type="dt" sz="half" idx="2"/>
          </p:nvPr>
        </p:nvSpPr>
        <p:spPr>
          <a:xfrm>
            <a:off x="5405438" y="6042025"/>
            <a:ext cx="684212"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fld id="{7A58D26C-D989-6E48-A6B3-10575B576AFE}" type="datetimeFigureOut">
              <a:rPr lang="en-US" altLang="en-US"/>
              <a:pPr/>
              <a:t>3/10/24</a:t>
            </a:fld>
            <a:endParaRPr lang="en-US" altLang="en-US"/>
          </a:p>
        </p:txBody>
      </p:sp>
      <p:sp>
        <p:nvSpPr>
          <p:cNvPr id="5" name="Footer Placeholder 4">
            <a:extLst>
              <a:ext uri="{FF2B5EF4-FFF2-40B4-BE49-F238E27FC236}">
                <a16:creationId xmlns:a16="http://schemas.microsoft.com/office/drawing/2014/main" id="{45920EE4-86E0-9ABE-6ADF-B1338CBE1B07}"/>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a:defRPr sz="900">
                <a:solidFill>
                  <a:schemeClr val="tx1">
                    <a:tint val="75000"/>
                  </a:schemeClr>
                </a:solidFill>
                <a:latin typeface="Century Gothic" panose="020B0502020202020204" pitchFamily="34" charset="0"/>
                <a:ea typeface="MS PGothic" panose="020B0600070205080204" pitchFamily="34" charset="-128"/>
                <a:cs typeface="+mn-cs"/>
              </a:defRPr>
            </a:lvl1pPr>
          </a:lstStyle>
          <a:p>
            <a:pPr>
              <a:defRPr/>
            </a:pPr>
            <a:endParaRPr lang="en-US"/>
          </a:p>
        </p:txBody>
      </p:sp>
      <p:sp>
        <p:nvSpPr>
          <p:cNvPr id="6" name="Slide Number Placeholder 5">
            <a:extLst>
              <a:ext uri="{FF2B5EF4-FFF2-40B4-BE49-F238E27FC236}">
                <a16:creationId xmlns:a16="http://schemas.microsoft.com/office/drawing/2014/main" id="{41DB420D-9A74-A83F-61DA-114DE8749C69}"/>
              </a:ext>
            </a:extLst>
          </p:cNvPr>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accent1"/>
                </a:solidFill>
              </a:defRPr>
            </a:lvl1pPr>
          </a:lstStyle>
          <a:p>
            <a:fld id="{22239133-0BD6-AC45-8930-17768E9287A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6701" r:id="rId1"/>
    <p:sldLayoutId id="2147486688" r:id="rId2"/>
    <p:sldLayoutId id="2147486689" r:id="rId3"/>
    <p:sldLayoutId id="2147486690" r:id="rId4"/>
    <p:sldLayoutId id="2147486691" r:id="rId5"/>
    <p:sldLayoutId id="2147486692" r:id="rId6"/>
    <p:sldLayoutId id="2147486693" r:id="rId7"/>
    <p:sldLayoutId id="2147486694" r:id="rId8"/>
    <p:sldLayoutId id="2147486695" r:id="rId9"/>
    <p:sldLayoutId id="2147486696" r:id="rId10"/>
    <p:sldLayoutId id="2147486702" r:id="rId11"/>
    <p:sldLayoutId id="2147486697" r:id="rId12"/>
    <p:sldLayoutId id="2147486703" r:id="rId13"/>
    <p:sldLayoutId id="2147486698" r:id="rId14"/>
    <p:sldLayoutId id="2147486699" r:id="rId15"/>
    <p:sldLayoutId id="2147486700" r:id="rId16"/>
  </p:sldLayoutIdLst>
  <p:txStyles>
    <p:titleStyle>
      <a:lvl1pPr algn="l" defTabSz="457200" rtl="0" eaLnBrk="0" fontAlgn="base" hangingPunct="0">
        <a:spcBef>
          <a:spcPct val="0"/>
        </a:spcBef>
        <a:spcAft>
          <a:spcPct val="0"/>
        </a:spcAft>
        <a:defRPr sz="3600" kern="1200">
          <a:solidFill>
            <a:schemeClr val="accent1"/>
          </a:solidFill>
          <a:latin typeface="+mj-lt"/>
          <a:ea typeface="MS PGothic" panose="020B0600070205080204" pitchFamily="34" charset="-128"/>
          <a:cs typeface="ＭＳ Ｐゴシック" charset="0"/>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2" charset="2"/>
        <a:buChar char=""/>
        <a:defRPr kern="1200">
          <a:solidFill>
            <a:srgbClr val="404040"/>
          </a:solidFill>
          <a:latin typeface="+mn-lt"/>
          <a:ea typeface="MS PGothic" panose="020B0600070205080204" pitchFamily="34" charset="-128"/>
          <a:cs typeface="ＭＳ Ｐゴシック" charset="0"/>
        </a:defRPr>
      </a:lvl1pPr>
      <a:lvl2pPr marL="742950" indent="-285750" algn="l" defTabSz="457200" rtl="0" eaLnBrk="0" fontAlgn="base" hangingPunct="0">
        <a:spcBef>
          <a:spcPts val="1000"/>
        </a:spcBef>
        <a:spcAft>
          <a:spcPct val="0"/>
        </a:spcAft>
        <a:buClr>
          <a:schemeClr val="accent1"/>
        </a:buClr>
        <a:buSzPct val="80000"/>
        <a:buFont typeface="Wingdings 3" pitchFamily="2" charset="2"/>
        <a:buChar char=""/>
        <a:defRPr sz="1600" kern="1200">
          <a:solidFill>
            <a:srgbClr val="404040"/>
          </a:solidFill>
          <a:latin typeface="+mn-lt"/>
          <a:ea typeface="MS PGothic" panose="020B0600070205080204" pitchFamily="34" charset="-128"/>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2" charset="2"/>
        <a:buChar char=""/>
        <a:defRPr sz="1400" kern="1200">
          <a:solidFill>
            <a:srgbClr val="404040"/>
          </a:solidFill>
          <a:latin typeface="+mn-lt"/>
          <a:ea typeface="MS PGothic" panose="020B0600070205080204" pitchFamily="34" charset="-128"/>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S PGothic" panose="020B0600070205080204" pitchFamily="34" charset="-128"/>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S PGothic" panose="020B0600070205080204" pitchFamily="34" charset="-128"/>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a:extLst>
              <a:ext uri="{FF2B5EF4-FFF2-40B4-BE49-F238E27FC236}">
                <a16:creationId xmlns:a16="http://schemas.microsoft.com/office/drawing/2014/main" id="{75DBEA45-CA45-3033-884E-FDC885E921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0"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TextBox 3">
            <a:extLst>
              <a:ext uri="{FF2B5EF4-FFF2-40B4-BE49-F238E27FC236}">
                <a16:creationId xmlns:a16="http://schemas.microsoft.com/office/drawing/2014/main" id="{6987DB8A-2CAB-E3C7-B00C-48C595C5F2C8}"/>
              </a:ext>
            </a:extLst>
          </p:cNvPr>
          <p:cNvSpPr txBox="1">
            <a:spLocks noChangeArrowheads="1"/>
          </p:cNvSpPr>
          <p:nvPr/>
        </p:nvSpPr>
        <p:spPr bwMode="auto">
          <a:xfrm>
            <a:off x="0" y="0"/>
            <a:ext cx="914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r>
              <a:rPr lang="en-US" altLang="en-US" sz="6000"/>
              <a:t> </a:t>
            </a:r>
          </a:p>
        </p:txBody>
      </p:sp>
      <p:sp>
        <p:nvSpPr>
          <p:cNvPr id="2" name="TextBox 1">
            <a:extLst>
              <a:ext uri="{FF2B5EF4-FFF2-40B4-BE49-F238E27FC236}">
                <a16:creationId xmlns:a16="http://schemas.microsoft.com/office/drawing/2014/main" id="{8D616A23-3608-FF63-D3C3-2DABD59E3260}"/>
              </a:ext>
            </a:extLst>
          </p:cNvPr>
          <p:cNvSpPr txBox="1"/>
          <p:nvPr/>
        </p:nvSpPr>
        <p:spPr>
          <a:xfrm>
            <a:off x="1" y="2828835"/>
            <a:ext cx="9144000" cy="1200329"/>
          </a:xfrm>
          <a:prstGeom prst="rect">
            <a:avLst/>
          </a:prstGeom>
          <a:solidFill>
            <a:schemeClr val="accent1">
              <a:lumMod val="20000"/>
              <a:lumOff val="80000"/>
            </a:schemeClr>
          </a:solidFill>
          <a:ln>
            <a:solidFill>
              <a:srgbClr val="000000"/>
            </a:solidFill>
          </a:ln>
        </p:spPr>
        <p:txBody>
          <a:bodyPr>
            <a:spAutoFit/>
          </a:bodyPr>
          <a:lstStyle/>
          <a:p>
            <a:pPr algn="ctr" eaLnBrk="1" hangingPunct="1">
              <a:defRPr/>
            </a:pPr>
            <a:r>
              <a:rPr lang="en-US" sz="7200" dirty="0">
                <a:ln w="22225">
                  <a:solidFill>
                    <a:srgbClr val="003399"/>
                  </a:solidFill>
                  <a:prstDash val="solid"/>
                </a:ln>
                <a:solidFill>
                  <a:srgbClr val="000099"/>
                </a:solidFill>
                <a:latin typeface="Arial Black" panose="020B0A04020102020204" pitchFamily="34" charset="0"/>
              </a:rPr>
              <a:t>Welcome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a:extLst>
              <a:ext uri="{FF2B5EF4-FFF2-40B4-BE49-F238E27FC236}">
                <a16:creationId xmlns:a16="http://schemas.microsoft.com/office/drawing/2014/main" id="{6B1F672A-4222-6F37-D1F1-651DBF4B44B6}"/>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F220A6D-85C8-5C44-112F-D0B5544FABAF}"/>
              </a:ext>
            </a:extLst>
          </p:cNvPr>
          <p:cNvSpPr>
            <a:spLocks noGrp="1"/>
          </p:cNvSpPr>
          <p:nvPr>
            <p:ph type="title"/>
          </p:nvPr>
        </p:nvSpPr>
        <p:spPr>
          <a:xfrm>
            <a:off x="-17526" y="147430"/>
            <a:ext cx="8534400" cy="1320800"/>
          </a:xfrm>
        </p:spPr>
        <p:txBody>
          <a:bodyPr>
            <a:normAutofit fontScale="90000"/>
          </a:bodyPr>
          <a:lstStyle/>
          <a:p>
            <a:pPr algn="ctr" eaLnBrk="1" hangingPunct="1"/>
            <a:r>
              <a:rPr lang="en-US" altLang="en-US" sz="4400" b="1" dirty="0">
                <a:solidFill>
                  <a:schemeClr val="accent2">
                    <a:lumMod val="50000"/>
                  </a:schemeClr>
                </a:solidFill>
                <a:cs typeface="Arial" panose="020B0604020202020204" pitchFamily="34" charset="0"/>
              </a:rPr>
              <a:t>Unison Prayer</a:t>
            </a:r>
            <a:br>
              <a:rPr lang="en-US" altLang="en-US" sz="4000" b="1" dirty="0">
                <a:solidFill>
                  <a:srgbClr val="003399"/>
                </a:solidFill>
                <a:latin typeface="Arial" panose="020B0604020202020204" pitchFamily="34" charset="0"/>
                <a:cs typeface="Arial" panose="020B0604020202020204" pitchFamily="34" charset="0"/>
              </a:rPr>
            </a:br>
            <a:br>
              <a:rPr lang="en-US" altLang="en-US" sz="1800" dirty="0">
                <a:solidFill>
                  <a:srgbClr val="003399"/>
                </a:solidFill>
              </a:rPr>
            </a:br>
            <a:br>
              <a:rPr lang="en-US" altLang="en-US" sz="3200" b="1" dirty="0">
                <a:solidFill>
                  <a:srgbClr val="560401"/>
                </a:solidFill>
                <a:latin typeface="Arial" panose="020B0604020202020204" pitchFamily="34" charset="0"/>
                <a:cs typeface="Arial" panose="020B0604020202020204" pitchFamily="34" charset="0"/>
              </a:rPr>
            </a:br>
            <a:br>
              <a:rPr lang="en-US" altLang="en-US" b="1" dirty="0">
                <a:solidFill>
                  <a:srgbClr val="003399"/>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2531" name="TextBox 5">
            <a:extLst>
              <a:ext uri="{FF2B5EF4-FFF2-40B4-BE49-F238E27FC236}">
                <a16:creationId xmlns:a16="http://schemas.microsoft.com/office/drawing/2014/main" id="{BFBF5C21-DF1F-EF56-0B2B-43D8AE34954E}"/>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D7AAAA56-78A8-8345-26A3-28AFF7DDED7B}"/>
              </a:ext>
            </a:extLst>
          </p:cNvPr>
          <p:cNvSpPr txBox="1"/>
          <p:nvPr/>
        </p:nvSpPr>
        <p:spPr>
          <a:xfrm>
            <a:off x="322262" y="1320800"/>
            <a:ext cx="8305800" cy="3539430"/>
          </a:xfrm>
          <a:prstGeom prst="rect">
            <a:avLst/>
          </a:prstGeom>
          <a:noFill/>
        </p:spPr>
        <p:txBody>
          <a:bodyPr>
            <a:spAutoFit/>
          </a:bodyPr>
          <a:lstStyle/>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Soul of Christ, sanctify us; Body of Christ, save us;</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Blood of Christ, inebriate us; Water from the side of Christ, wash us;</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Passion of Christ, strengthen us; O good Jesus hear us.</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(Anima Christi)</a:t>
            </a:r>
          </a:p>
        </p:txBody>
      </p:sp>
    </p:spTree>
    <p:extLst>
      <p:ext uri="{BB962C8B-B14F-4D97-AF65-F5344CB8AC3E}">
        <p14:creationId xmlns:p14="http://schemas.microsoft.com/office/powerpoint/2010/main" val="384651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a:extLst>
              <a:ext uri="{FF2B5EF4-FFF2-40B4-BE49-F238E27FC236}">
                <a16:creationId xmlns:a16="http://schemas.microsoft.com/office/drawing/2014/main" id="{6B1F672A-4222-6F37-D1F1-651DBF4B44B6}"/>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F220A6D-85C8-5C44-112F-D0B5544FABAF}"/>
              </a:ext>
            </a:extLst>
          </p:cNvPr>
          <p:cNvSpPr>
            <a:spLocks noGrp="1"/>
          </p:cNvSpPr>
          <p:nvPr>
            <p:ph type="title"/>
          </p:nvPr>
        </p:nvSpPr>
        <p:spPr>
          <a:xfrm>
            <a:off x="-17526" y="147430"/>
            <a:ext cx="8534400" cy="1320800"/>
          </a:xfrm>
        </p:spPr>
        <p:txBody>
          <a:bodyPr>
            <a:normAutofit fontScale="90000"/>
          </a:bodyPr>
          <a:lstStyle/>
          <a:p>
            <a:pPr algn="ctr" eaLnBrk="1" hangingPunct="1"/>
            <a:r>
              <a:rPr lang="en-US" altLang="en-US" sz="4400" b="1" dirty="0">
                <a:solidFill>
                  <a:schemeClr val="accent2">
                    <a:lumMod val="50000"/>
                  </a:schemeClr>
                </a:solidFill>
                <a:cs typeface="Arial" panose="020B0604020202020204" pitchFamily="34" charset="0"/>
              </a:rPr>
              <a:t>Words of Affirmation</a:t>
            </a:r>
            <a:br>
              <a:rPr lang="en-US" altLang="en-US" sz="4000" b="1" dirty="0">
                <a:solidFill>
                  <a:srgbClr val="003399"/>
                </a:solidFill>
                <a:latin typeface="Arial" panose="020B0604020202020204" pitchFamily="34" charset="0"/>
                <a:cs typeface="Arial" panose="020B0604020202020204" pitchFamily="34" charset="0"/>
              </a:rPr>
            </a:br>
            <a:br>
              <a:rPr lang="en-US" altLang="en-US" sz="1800" dirty="0">
                <a:solidFill>
                  <a:srgbClr val="003399"/>
                </a:solidFill>
              </a:rPr>
            </a:br>
            <a:br>
              <a:rPr lang="en-US" altLang="en-US" sz="3200" b="1" dirty="0">
                <a:solidFill>
                  <a:srgbClr val="560401"/>
                </a:solidFill>
                <a:latin typeface="Arial" panose="020B0604020202020204" pitchFamily="34" charset="0"/>
                <a:cs typeface="Arial" panose="020B0604020202020204" pitchFamily="34" charset="0"/>
              </a:rPr>
            </a:br>
            <a:br>
              <a:rPr lang="en-US" altLang="en-US" b="1" dirty="0">
                <a:solidFill>
                  <a:srgbClr val="003399"/>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2531" name="TextBox 5">
            <a:extLst>
              <a:ext uri="{FF2B5EF4-FFF2-40B4-BE49-F238E27FC236}">
                <a16:creationId xmlns:a16="http://schemas.microsoft.com/office/drawing/2014/main" id="{BFBF5C21-DF1F-EF56-0B2B-43D8AE34954E}"/>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D7AAAA56-78A8-8345-26A3-28AFF7DDED7B}"/>
              </a:ext>
            </a:extLst>
          </p:cNvPr>
          <p:cNvSpPr txBox="1"/>
          <p:nvPr/>
        </p:nvSpPr>
        <p:spPr>
          <a:xfrm>
            <a:off x="322262" y="1320800"/>
            <a:ext cx="8305800" cy="3046988"/>
          </a:xfrm>
          <a:prstGeom prst="rect">
            <a:avLst/>
          </a:prstGeom>
          <a:noFill/>
        </p:spPr>
        <p:txBody>
          <a:bodyPr>
            <a:spAutoFit/>
          </a:bodyPr>
          <a:lstStyle/>
          <a:p>
            <a:pPr marL="0" marR="0">
              <a:spcBef>
                <a:spcPts val="0"/>
              </a:spcBef>
              <a:spcAft>
                <a:spcPts val="0"/>
              </a:spcAft>
            </a:pPr>
            <a:r>
              <a:rPr lang="en-US" sz="3200" dirty="0">
                <a:solidFill>
                  <a:schemeClr val="accent2">
                    <a:lumMod val="50000"/>
                  </a:schemeClr>
                </a:solidFill>
                <a:effectLst/>
                <a:latin typeface="+mn-lt"/>
                <a:ea typeface="Proxima Nova"/>
                <a:cs typeface="Proxima Nova"/>
              </a:rPr>
              <a:t>Beloved of the Lord God, receive this Good News. As Far as the North is from South and the East is from the West, that is how far God has removed our sins from us in Jesus Christ! In the name of Jesus Christ, we are forgiven. Thanks be to God!</a:t>
            </a:r>
          </a:p>
        </p:txBody>
      </p:sp>
    </p:spTree>
    <p:extLst>
      <p:ext uri="{BB962C8B-B14F-4D97-AF65-F5344CB8AC3E}">
        <p14:creationId xmlns:p14="http://schemas.microsoft.com/office/powerpoint/2010/main" val="3991833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427C963-76E9-9EFA-E15D-70EA3501EC38}"/>
              </a:ext>
            </a:extLst>
          </p:cNvPr>
          <p:cNvSpPr>
            <a:spLocks noGrp="1"/>
          </p:cNvSpPr>
          <p:nvPr>
            <p:ph type="title"/>
          </p:nvPr>
        </p:nvSpPr>
        <p:spPr>
          <a:xfrm>
            <a:off x="0" y="-9525"/>
            <a:ext cx="9144000" cy="847725"/>
          </a:xfrm>
        </p:spPr>
        <p:txBody>
          <a:bodyPr>
            <a:normAutofit fontScale="90000"/>
          </a:bodyPr>
          <a:lstStyle/>
          <a:p>
            <a:pPr algn="ctr" eaLnBrk="1" hangingPunct="1">
              <a:spcBef>
                <a:spcPts val="1000"/>
              </a:spcBef>
            </a:pPr>
            <a:br>
              <a:rPr lang="en-US" altLang="en-US" sz="4400" b="1" dirty="0">
                <a:solidFill>
                  <a:schemeClr val="accent3"/>
                </a:solidFill>
              </a:rPr>
            </a:br>
            <a:r>
              <a:rPr lang="en-US" altLang="en-US" sz="4400" b="1" dirty="0">
                <a:solidFill>
                  <a:schemeClr val="accent2">
                    <a:lumMod val="50000"/>
                  </a:schemeClr>
                </a:solidFill>
              </a:rPr>
              <a:t>Time of Testimony and Prayer</a:t>
            </a:r>
            <a:br>
              <a:rPr lang="en-US" altLang="en-US" sz="4000" b="1" dirty="0">
                <a:solidFill>
                  <a:srgbClr val="003399"/>
                </a:solidFill>
              </a:rPr>
            </a:br>
            <a:r>
              <a:rPr lang="en-US" altLang="en-US" sz="4000" b="1" dirty="0">
                <a:solidFill>
                  <a:srgbClr val="003399"/>
                </a:solidFill>
              </a:rPr>
              <a:t>  </a:t>
            </a:r>
            <a:br>
              <a:rPr lang="en-US" altLang="en-US" sz="3200" dirty="0"/>
            </a:br>
            <a:br>
              <a:rPr lang="en-US" altLang="en-US" sz="3200" b="1" dirty="0">
                <a:solidFill>
                  <a:srgbClr val="560401"/>
                </a:solidFill>
                <a:latin typeface="Arial" panose="020B0604020202020204" pitchFamily="34" charset="0"/>
                <a:cs typeface="Arial" panose="020B0604020202020204" pitchFamily="34" charset="0"/>
              </a:rPr>
            </a:br>
            <a:br>
              <a:rPr lang="en-US" altLang="en-US" sz="32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endParaRPr lang="en-US" altLang="en-US" sz="3200" b="1" dirty="0">
              <a:solidFill>
                <a:srgbClr val="000099"/>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3E6655F4-3BD0-3EDD-2BEA-4274BD9CB21C}"/>
              </a:ext>
            </a:extLst>
          </p:cNvPr>
          <p:cNvSpPr/>
          <p:nvPr/>
        </p:nvSpPr>
        <p:spPr>
          <a:xfrm>
            <a:off x="419100" y="1524000"/>
            <a:ext cx="8305800" cy="3046988"/>
          </a:xfrm>
          <a:prstGeom prst="rect">
            <a:avLst/>
          </a:prstGeom>
        </p:spPr>
        <p:txBody>
          <a:bodyPr>
            <a:spAutoFit/>
          </a:bodyPr>
          <a:lstStyle>
            <a:lvl1pPr marL="457200" indent="-457200">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buFont typeface="Arial" panose="020B0604020202020204" pitchFamily="34" charset="0"/>
              <a:buChar char="•"/>
            </a:pPr>
            <a:r>
              <a:rPr lang="en-US" altLang="en-US" sz="3200" b="1" dirty="0">
                <a:solidFill>
                  <a:schemeClr val="accent2">
                    <a:lumMod val="50000"/>
                  </a:schemeClr>
                </a:solidFill>
                <a:latin typeface="Trebuchet MS" panose="020B0703020202090204" pitchFamily="34" charset="0"/>
              </a:rPr>
              <a:t>Discipline of Gratitude:  Thanking </a:t>
            </a:r>
          </a:p>
          <a:p>
            <a:pPr marL="0" indent="0"/>
            <a:r>
              <a:rPr lang="en-US" altLang="en-US" sz="3200" b="1" dirty="0">
                <a:solidFill>
                  <a:schemeClr val="accent2">
                    <a:lumMod val="50000"/>
                  </a:schemeClr>
                </a:solidFill>
                <a:latin typeface="Trebuchet MS" panose="020B0703020202090204" pitchFamily="34" charset="0"/>
              </a:rPr>
              <a:t>    God for what God has done.</a:t>
            </a:r>
          </a:p>
          <a:p>
            <a:pPr>
              <a:buFont typeface="Arial" panose="020B0604020202020204" pitchFamily="34" charset="0"/>
              <a:buChar char="•"/>
            </a:pPr>
            <a:endParaRPr lang="en-US" altLang="en-US" sz="3200" b="1" dirty="0">
              <a:solidFill>
                <a:schemeClr val="accent2">
                  <a:lumMod val="50000"/>
                </a:schemeClr>
              </a:solidFill>
              <a:latin typeface="Trebuchet MS" panose="020B0703020202090204" pitchFamily="34" charset="0"/>
            </a:endParaRPr>
          </a:p>
          <a:p>
            <a:pPr>
              <a:buFont typeface="Arial" panose="020B0604020202020204" pitchFamily="34" charset="0"/>
              <a:buChar char="•"/>
            </a:pPr>
            <a:r>
              <a:rPr lang="en-US" altLang="en-US" sz="3200" b="1" dirty="0">
                <a:solidFill>
                  <a:schemeClr val="accent2">
                    <a:lumMod val="50000"/>
                  </a:schemeClr>
                </a:solidFill>
                <a:latin typeface="Trebuchet MS" panose="020B0703020202090204" pitchFamily="34" charset="0"/>
              </a:rPr>
              <a:t>Prayers of the People</a:t>
            </a:r>
          </a:p>
          <a:p>
            <a:pPr>
              <a:buFont typeface="Arial" panose="020B0604020202020204" pitchFamily="34" charset="0"/>
              <a:buChar char="•"/>
            </a:pPr>
            <a:endParaRPr lang="en-US" altLang="en-US" sz="3200" b="1" dirty="0">
              <a:solidFill>
                <a:schemeClr val="accent2">
                  <a:lumMod val="50000"/>
                </a:schemeClr>
              </a:solidFill>
              <a:latin typeface="Trebuchet MS" panose="020B0703020202090204" pitchFamily="34" charset="0"/>
            </a:endParaRPr>
          </a:p>
          <a:p>
            <a:pPr>
              <a:buFont typeface="Arial" panose="020B0604020202020204" pitchFamily="34" charset="0"/>
              <a:buChar char="•"/>
            </a:pPr>
            <a:r>
              <a:rPr lang="en-US" altLang="en-US" sz="3200" b="1" dirty="0">
                <a:solidFill>
                  <a:schemeClr val="accent2">
                    <a:lumMod val="50000"/>
                  </a:schemeClr>
                </a:solidFill>
                <a:latin typeface="Trebuchet MS" panose="020B0703020202090204" pitchFamily="34" charset="0"/>
              </a:rPr>
              <a:t>Lord’s Prayer</a:t>
            </a:r>
            <a:endParaRPr lang="en-US" altLang="en-US" sz="3200" dirty="0">
              <a:solidFill>
                <a:schemeClr val="accent2">
                  <a:lumMod val="50000"/>
                </a:schemeClr>
              </a:solidFill>
              <a:latin typeface="Trebuchet MS" panose="020B070302020209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59389D63-A65F-FFD4-3A16-B6E7617CD30B}"/>
              </a:ext>
            </a:extLst>
          </p:cNvPr>
          <p:cNvSpPr>
            <a:spLocks noGrp="1"/>
          </p:cNvSpPr>
          <p:nvPr>
            <p:ph type="title"/>
          </p:nvPr>
        </p:nvSpPr>
        <p:spPr>
          <a:xfrm>
            <a:off x="0" y="-9525"/>
            <a:ext cx="9144000" cy="847725"/>
          </a:xfrm>
        </p:spPr>
        <p:txBody>
          <a:bodyPr>
            <a:normAutofit fontScale="90000"/>
          </a:bodyPr>
          <a:lstStyle/>
          <a:p>
            <a:pPr algn="ctr" eaLnBrk="1" hangingPunct="1">
              <a:spcBef>
                <a:spcPts val="1000"/>
              </a:spcBef>
            </a:pPr>
            <a:br>
              <a:rPr lang="en-US" altLang="en-US" sz="3200" b="1" dirty="0">
                <a:solidFill>
                  <a:srgbClr val="003399"/>
                </a:solidFill>
              </a:rPr>
            </a:br>
            <a:r>
              <a:rPr lang="en-US" altLang="en-US" sz="4400" b="1" dirty="0">
                <a:solidFill>
                  <a:schemeClr val="accent2">
                    <a:lumMod val="50000"/>
                  </a:schemeClr>
                </a:solidFill>
              </a:rPr>
              <a:t>The Offering</a:t>
            </a:r>
            <a:br>
              <a:rPr lang="en-US" altLang="en-US" sz="3200" dirty="0"/>
            </a:br>
            <a:br>
              <a:rPr lang="en-US" altLang="en-US" sz="3200" b="1" dirty="0">
                <a:solidFill>
                  <a:srgbClr val="560401"/>
                </a:solidFill>
                <a:latin typeface="Arial" panose="020B0604020202020204" pitchFamily="34" charset="0"/>
                <a:cs typeface="Arial" panose="020B0604020202020204" pitchFamily="34" charset="0"/>
              </a:rPr>
            </a:br>
            <a:br>
              <a:rPr lang="en-US" altLang="en-US" sz="32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endParaRPr lang="en-US" altLang="en-US" sz="3200" b="1" dirty="0">
              <a:solidFill>
                <a:srgbClr val="000099"/>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231BBA39-9F62-35C4-39C0-59B5C1F0C937}"/>
              </a:ext>
            </a:extLst>
          </p:cNvPr>
          <p:cNvSpPr/>
          <p:nvPr/>
        </p:nvSpPr>
        <p:spPr>
          <a:xfrm>
            <a:off x="419100" y="1219200"/>
            <a:ext cx="8305800" cy="3046413"/>
          </a:xfrm>
          <a:prstGeom prst="rect">
            <a:avLst/>
          </a:prstGeom>
        </p:spPr>
        <p:txBody>
          <a:bodyPr>
            <a:spAutoFit/>
          </a:bodyPr>
          <a:lstStyle/>
          <a:p>
            <a:pPr algn="ctr">
              <a:defRPr/>
            </a:pPr>
            <a:r>
              <a:rPr lang="en-US" sz="3200" b="1" dirty="0">
                <a:solidFill>
                  <a:schemeClr val="accent2">
                    <a:lumMod val="50000"/>
                  </a:schemeClr>
                </a:solidFill>
                <a:latin typeface="+mn-lt"/>
                <a:ea typeface="MS PGothic" charset="0"/>
                <a:cs typeface="MS PGothic" charset="0"/>
              </a:rPr>
              <a:t>Doxology</a:t>
            </a:r>
          </a:p>
          <a:p>
            <a:pPr>
              <a:defRPr/>
            </a:pPr>
            <a:r>
              <a:rPr lang="en-US" sz="3200" b="1" dirty="0">
                <a:solidFill>
                  <a:schemeClr val="accent2">
                    <a:lumMod val="50000"/>
                  </a:schemeClr>
                </a:solidFill>
                <a:latin typeface="+mn-lt"/>
                <a:ea typeface="MS PGothic" charset="0"/>
                <a:cs typeface="MS PGothic" charset="0"/>
              </a:rPr>
              <a:t>Praise God from whom all blessings flow</a:t>
            </a:r>
          </a:p>
          <a:p>
            <a:pPr>
              <a:defRPr/>
            </a:pPr>
            <a:r>
              <a:rPr lang="en-US" sz="3200" b="1" dirty="0">
                <a:solidFill>
                  <a:schemeClr val="accent2">
                    <a:lumMod val="50000"/>
                  </a:schemeClr>
                </a:solidFill>
                <a:latin typeface="+mn-lt"/>
                <a:ea typeface="MS PGothic" charset="0"/>
                <a:cs typeface="MS PGothic" charset="0"/>
              </a:rPr>
              <a:t>Praise Him, all creatures here below</a:t>
            </a:r>
          </a:p>
          <a:p>
            <a:pPr>
              <a:defRPr/>
            </a:pPr>
            <a:r>
              <a:rPr lang="en-US" sz="3200" b="1" dirty="0">
                <a:solidFill>
                  <a:schemeClr val="accent2">
                    <a:lumMod val="50000"/>
                  </a:schemeClr>
                </a:solidFill>
                <a:latin typeface="+mn-lt"/>
                <a:ea typeface="MS PGothic" charset="0"/>
                <a:cs typeface="MS PGothic" charset="0"/>
              </a:rPr>
              <a:t>Praise Him above ye heavenly host</a:t>
            </a:r>
          </a:p>
          <a:p>
            <a:pPr>
              <a:defRPr/>
            </a:pPr>
            <a:r>
              <a:rPr lang="en-US" sz="3200" b="1" dirty="0">
                <a:solidFill>
                  <a:schemeClr val="accent2">
                    <a:lumMod val="50000"/>
                  </a:schemeClr>
                </a:solidFill>
                <a:latin typeface="+mn-lt"/>
                <a:ea typeface="MS PGothic" charset="0"/>
                <a:cs typeface="MS PGothic" charset="0"/>
              </a:rPr>
              <a:t>Praise Father, Son and Holy Ghost</a:t>
            </a:r>
          </a:p>
          <a:p>
            <a:pPr>
              <a:defRPr/>
            </a:pPr>
            <a:r>
              <a:rPr lang="en-US" sz="3200" b="1" dirty="0">
                <a:solidFill>
                  <a:schemeClr val="accent2">
                    <a:lumMod val="50000"/>
                  </a:schemeClr>
                </a:solidFill>
                <a:latin typeface="+mn-lt"/>
                <a:ea typeface="MS PGothic" charset="0"/>
                <a:cs typeface="MS PGothic" charset="0"/>
              </a:rPr>
              <a:t>Amen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2">
            <a:extLst>
              <a:ext uri="{FF2B5EF4-FFF2-40B4-BE49-F238E27FC236}">
                <a16:creationId xmlns:a16="http://schemas.microsoft.com/office/drawing/2014/main" id="{E243F547-0983-16C5-98DD-264477FBD497}"/>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9BB40B8-43BF-C916-3DA7-C93FA6383F0A}"/>
              </a:ext>
            </a:extLst>
          </p:cNvPr>
          <p:cNvSpPr>
            <a:spLocks noGrp="1"/>
          </p:cNvSpPr>
          <p:nvPr>
            <p:ph type="title"/>
          </p:nvPr>
        </p:nvSpPr>
        <p:spPr>
          <a:xfrm>
            <a:off x="609600" y="381000"/>
            <a:ext cx="78486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Worship Song</a:t>
            </a: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 “Cornerstone”</a:t>
            </a:r>
            <a:br>
              <a:rPr lang="en-US" altLang="en-US" b="1" dirty="0">
                <a:solidFill>
                  <a:schemeClr val="accent2">
                    <a:lumMod val="50000"/>
                  </a:schemeClr>
                </a:solidFill>
                <a:latin typeface="+mn-lt"/>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Video</a:t>
            </a:r>
            <a:br>
              <a:rPr lang="en-US" altLang="en-US" sz="3200" b="1" dirty="0">
                <a:solidFill>
                  <a:srgbClr val="560401"/>
                </a:solidFill>
                <a:cs typeface="Arial" panose="020B0604020202020204" pitchFamily="34" charset="0"/>
              </a:rPr>
            </a:br>
            <a:br>
              <a:rPr lang="en-US" altLang="en-US" sz="3200" b="1" dirty="0">
                <a:solidFill>
                  <a:srgbClr val="003399"/>
                </a:solidFill>
                <a:cs typeface="Arial" panose="020B0604020202020204" pitchFamily="34" charset="0"/>
              </a:rPr>
            </a:br>
            <a:endParaRPr lang="en-US" altLang="en-US" sz="3200" b="1" dirty="0">
              <a:solidFill>
                <a:srgbClr val="003399"/>
              </a:solidFill>
              <a:cs typeface="Arial" panose="020B0604020202020204" pitchFamily="34" charset="0"/>
            </a:endParaRPr>
          </a:p>
        </p:txBody>
      </p:sp>
      <p:sp>
        <p:nvSpPr>
          <p:cNvPr id="28675" name="TextBox 5">
            <a:extLst>
              <a:ext uri="{FF2B5EF4-FFF2-40B4-BE49-F238E27FC236}">
                <a16:creationId xmlns:a16="http://schemas.microsoft.com/office/drawing/2014/main" id="{F2FDFDEF-B9DE-2009-E57F-14BB1E04A69A}"/>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extLst>
      <p:ext uri="{BB962C8B-B14F-4D97-AF65-F5344CB8AC3E}">
        <p14:creationId xmlns:p14="http://schemas.microsoft.com/office/powerpoint/2010/main" val="1430429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2336B5BF-DD66-0AFA-C966-FF26F1D2EC00}"/>
              </a:ext>
            </a:extLst>
          </p:cNvPr>
          <p:cNvSpPr>
            <a:spLocks noGrp="1"/>
          </p:cNvSpPr>
          <p:nvPr>
            <p:ph type="title"/>
          </p:nvPr>
        </p:nvSpPr>
        <p:spPr>
          <a:xfrm>
            <a:off x="609600" y="609600"/>
            <a:ext cx="6348413" cy="1320800"/>
          </a:xfrm>
        </p:spPr>
        <p:txBody>
          <a:bodyPr/>
          <a:lstStyle/>
          <a:p>
            <a:pPr eaLnBrk="1" hangingPunct="1"/>
            <a:endParaRPr lang="en-US" altLang="en-US"/>
          </a:p>
        </p:txBody>
      </p:sp>
      <p:pic>
        <p:nvPicPr>
          <p:cNvPr id="32770" name="Picture 2">
            <a:extLst>
              <a:ext uri="{FF2B5EF4-FFF2-40B4-BE49-F238E27FC236}">
                <a16:creationId xmlns:a16="http://schemas.microsoft.com/office/drawing/2014/main" id="{F7A17FE3-56B6-6632-5B6E-4F62D43710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213"/>
            <a:ext cx="9144000"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Box 3">
            <a:extLst>
              <a:ext uri="{FF2B5EF4-FFF2-40B4-BE49-F238E27FC236}">
                <a16:creationId xmlns:a16="http://schemas.microsoft.com/office/drawing/2014/main" id="{1644E50F-AD86-B0A6-6C24-19EF030278C0}"/>
              </a:ext>
            </a:extLst>
          </p:cNvPr>
          <p:cNvSpPr txBox="1">
            <a:spLocks noChangeArrowheads="1"/>
          </p:cNvSpPr>
          <p:nvPr/>
        </p:nvSpPr>
        <p:spPr bwMode="auto">
          <a:xfrm>
            <a:off x="228600" y="0"/>
            <a:ext cx="8915400" cy="87716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a:r>
              <a:rPr lang="en-US" altLang="en-US" sz="3200" b="1" dirty="0"/>
              <a:t>The Lesson From the Gospel</a:t>
            </a:r>
          </a:p>
          <a:p>
            <a:pPr algn="ctr"/>
            <a:r>
              <a:rPr lang="en-US" altLang="en-US" sz="3200" b="1" dirty="0"/>
              <a:t>Ephesians 2:1-10</a:t>
            </a:r>
          </a:p>
          <a:p>
            <a:r>
              <a:rPr lang="en-US" sz="3200" baseline="30000" dirty="0">
                <a:effectLst/>
                <a:latin typeface="+mn-lt"/>
                <a:ea typeface="Times New Roman" panose="02020603050405020304" pitchFamily="18" charset="0"/>
              </a:rPr>
              <a:t>1</a:t>
            </a:r>
            <a:r>
              <a:rPr lang="en-US" sz="3200" dirty="0">
                <a:effectLst/>
                <a:latin typeface="+mn-lt"/>
                <a:ea typeface="Times New Roman" panose="02020603050405020304" pitchFamily="18" charset="0"/>
              </a:rPr>
              <a:t>As for you, you were dead in your transgressions and sins, </a:t>
            </a:r>
            <a:r>
              <a:rPr lang="en-US" sz="3200" baseline="30000" dirty="0">
                <a:effectLst/>
                <a:latin typeface="+mn-lt"/>
                <a:ea typeface="Times New Roman" panose="02020603050405020304" pitchFamily="18" charset="0"/>
              </a:rPr>
              <a:t>2</a:t>
            </a:r>
            <a:r>
              <a:rPr lang="en-US" sz="3200" dirty="0">
                <a:effectLst/>
                <a:latin typeface="+mn-lt"/>
                <a:ea typeface="Times New Roman" panose="02020603050405020304" pitchFamily="18" charset="0"/>
              </a:rPr>
              <a:t>in which you used to live when you followed the ways of this world and of the ruler of the kingdom of the air, the spirit who is now at work in those who are disobedient. </a:t>
            </a:r>
            <a:r>
              <a:rPr lang="en-US" sz="3200" baseline="30000" dirty="0">
                <a:effectLst/>
                <a:latin typeface="+mn-lt"/>
                <a:ea typeface="Times New Roman" panose="02020603050405020304" pitchFamily="18" charset="0"/>
              </a:rPr>
              <a:t>3</a:t>
            </a:r>
            <a:r>
              <a:rPr lang="en-US" sz="3200" dirty="0">
                <a:effectLst/>
                <a:latin typeface="+mn-lt"/>
                <a:ea typeface="Times New Roman" panose="02020603050405020304" pitchFamily="18" charset="0"/>
              </a:rPr>
              <a:t>All of us also lived among them at one time, gratifying the cravings of our flesh and following its desires and thoughts. Like the rest, we were by nature</a:t>
            </a:r>
            <a:endParaRPr lang="en-US" altLang="en-US" sz="3200" b="1" dirty="0">
              <a:latin typeface="+mn-lt"/>
            </a:endParaRPr>
          </a:p>
          <a:p>
            <a:endParaRPr lang="en-US" altLang="en-US" sz="3200" b="1" dirty="0"/>
          </a:p>
          <a:p>
            <a:endParaRPr lang="en-US" altLang="en-US" sz="3200" b="1" dirty="0"/>
          </a:p>
          <a:p>
            <a:endParaRPr lang="en-US" sz="3000" baseline="30000" dirty="0">
              <a:solidFill>
                <a:srgbClr val="000000"/>
              </a:solidFill>
              <a:effectLst/>
              <a:latin typeface="+mn-lt"/>
              <a:ea typeface="Calibri" panose="020F0502020204030204" pitchFamily="34" charset="0"/>
              <a:cs typeface="Arial" panose="020B0604020202020204" pitchFamily="34" charset="0"/>
            </a:endParaRPr>
          </a:p>
          <a:p>
            <a:endParaRPr lang="en-US" altLang="en-US" sz="3200" b="1" dirty="0"/>
          </a:p>
          <a:p>
            <a:endParaRPr lang="en-US" sz="3200" dirty="0">
              <a:effectLst/>
              <a:latin typeface="+mn-lt"/>
              <a:ea typeface="Times New Roman" panose="02020603050405020304" pitchFamily="18" charset="0"/>
            </a:endParaRPr>
          </a:p>
          <a:p>
            <a:endParaRPr lang="en-US" altLang="en-US" sz="3200" b="1" dirty="0"/>
          </a:p>
          <a:p>
            <a:endParaRPr lang="en-US" altLang="en-US" sz="3200" dirty="0"/>
          </a:p>
        </p:txBody>
      </p:sp>
    </p:spTree>
    <p:extLst>
      <p:ext uri="{BB962C8B-B14F-4D97-AF65-F5344CB8AC3E}">
        <p14:creationId xmlns:p14="http://schemas.microsoft.com/office/powerpoint/2010/main" val="284315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2336B5BF-DD66-0AFA-C966-FF26F1D2EC00}"/>
              </a:ext>
            </a:extLst>
          </p:cNvPr>
          <p:cNvSpPr>
            <a:spLocks noGrp="1"/>
          </p:cNvSpPr>
          <p:nvPr>
            <p:ph type="title"/>
          </p:nvPr>
        </p:nvSpPr>
        <p:spPr>
          <a:xfrm>
            <a:off x="609600" y="609600"/>
            <a:ext cx="6348413" cy="1320800"/>
          </a:xfrm>
        </p:spPr>
        <p:txBody>
          <a:bodyPr/>
          <a:lstStyle/>
          <a:p>
            <a:pPr eaLnBrk="1" hangingPunct="1"/>
            <a:endParaRPr lang="en-US" altLang="en-US"/>
          </a:p>
        </p:txBody>
      </p:sp>
      <p:pic>
        <p:nvPicPr>
          <p:cNvPr id="32770" name="Picture 2">
            <a:extLst>
              <a:ext uri="{FF2B5EF4-FFF2-40B4-BE49-F238E27FC236}">
                <a16:creationId xmlns:a16="http://schemas.microsoft.com/office/drawing/2014/main" id="{F7A17FE3-56B6-6632-5B6E-4F62D43710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213"/>
            <a:ext cx="9144000"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Box 3">
            <a:extLst>
              <a:ext uri="{FF2B5EF4-FFF2-40B4-BE49-F238E27FC236}">
                <a16:creationId xmlns:a16="http://schemas.microsoft.com/office/drawing/2014/main" id="{1644E50F-AD86-B0A6-6C24-19EF030278C0}"/>
              </a:ext>
            </a:extLst>
          </p:cNvPr>
          <p:cNvSpPr txBox="1">
            <a:spLocks noChangeArrowheads="1"/>
          </p:cNvSpPr>
          <p:nvPr/>
        </p:nvSpPr>
        <p:spPr bwMode="auto">
          <a:xfrm>
            <a:off x="228600" y="0"/>
            <a:ext cx="8915400" cy="64940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a:r>
              <a:rPr lang="en-US" altLang="en-US" sz="3200" b="1" dirty="0"/>
              <a:t>The Lesson From the Gospel</a:t>
            </a:r>
          </a:p>
          <a:p>
            <a:pPr algn="ctr"/>
            <a:r>
              <a:rPr lang="en-US" altLang="en-US" sz="3200" b="1" dirty="0"/>
              <a:t>Ephesians 2:1-10</a:t>
            </a:r>
          </a:p>
          <a:p>
            <a:r>
              <a:rPr lang="en-US" sz="3200" dirty="0">
                <a:solidFill>
                  <a:srgbClr val="000000"/>
                </a:solidFill>
                <a:effectLst/>
                <a:latin typeface="+mn-lt"/>
                <a:ea typeface="Times New Roman" panose="02020603050405020304" pitchFamily="18" charset="0"/>
              </a:rPr>
              <a:t>deserving of wrath. </a:t>
            </a:r>
            <a:r>
              <a:rPr lang="en-US" sz="3200" baseline="30000" dirty="0">
                <a:solidFill>
                  <a:srgbClr val="000000"/>
                </a:solidFill>
                <a:effectLst/>
                <a:latin typeface="+mn-lt"/>
                <a:ea typeface="Times New Roman" panose="02020603050405020304" pitchFamily="18" charset="0"/>
              </a:rPr>
              <a:t>4 </a:t>
            </a:r>
            <a:r>
              <a:rPr lang="en-US" sz="3200" dirty="0">
                <a:solidFill>
                  <a:srgbClr val="000000"/>
                </a:solidFill>
                <a:effectLst/>
                <a:latin typeface="+mn-lt"/>
                <a:ea typeface="Times New Roman" panose="02020603050405020304" pitchFamily="18" charset="0"/>
              </a:rPr>
              <a:t>But because of his great love for us, God, who is rich in mercy, </a:t>
            </a:r>
            <a:r>
              <a:rPr lang="en-US" sz="3200" baseline="30000" dirty="0">
                <a:solidFill>
                  <a:srgbClr val="000000"/>
                </a:solidFill>
                <a:effectLst/>
                <a:latin typeface="+mn-lt"/>
                <a:ea typeface="Times New Roman" panose="02020603050405020304" pitchFamily="18" charset="0"/>
              </a:rPr>
              <a:t>5 </a:t>
            </a:r>
            <a:r>
              <a:rPr lang="en-US" sz="3200" dirty="0">
                <a:solidFill>
                  <a:srgbClr val="000000"/>
                </a:solidFill>
                <a:effectLst/>
                <a:latin typeface="+mn-lt"/>
                <a:ea typeface="Times New Roman" panose="02020603050405020304" pitchFamily="18" charset="0"/>
              </a:rPr>
              <a:t>made us alive with Christ even when we were dead in transgressions—it is by grace you have been saved. </a:t>
            </a:r>
            <a:r>
              <a:rPr lang="en-US" sz="3200" baseline="30000" dirty="0">
                <a:solidFill>
                  <a:srgbClr val="000000"/>
                </a:solidFill>
                <a:effectLst/>
                <a:latin typeface="+mn-lt"/>
                <a:ea typeface="Times New Roman" panose="02020603050405020304" pitchFamily="18" charset="0"/>
              </a:rPr>
              <a:t>6 </a:t>
            </a:r>
            <a:r>
              <a:rPr lang="en-US" sz="3200" dirty="0">
                <a:solidFill>
                  <a:srgbClr val="000000"/>
                </a:solidFill>
                <a:effectLst/>
                <a:latin typeface="+mn-lt"/>
                <a:ea typeface="Times New Roman" panose="02020603050405020304" pitchFamily="18" charset="0"/>
              </a:rPr>
              <a:t>And God raised us up with Christ and seated us with him in the heavenly realms in Christ Jesus, </a:t>
            </a:r>
            <a:r>
              <a:rPr lang="en-US" sz="3200" baseline="30000" dirty="0">
                <a:solidFill>
                  <a:srgbClr val="000000"/>
                </a:solidFill>
                <a:effectLst/>
                <a:latin typeface="+mn-lt"/>
                <a:ea typeface="Times New Roman" panose="02020603050405020304" pitchFamily="18" charset="0"/>
              </a:rPr>
              <a:t>7 </a:t>
            </a:r>
            <a:r>
              <a:rPr lang="en-US" sz="3200" dirty="0">
                <a:solidFill>
                  <a:srgbClr val="000000"/>
                </a:solidFill>
                <a:effectLst/>
                <a:latin typeface="+mn-lt"/>
                <a:ea typeface="Times New Roman" panose="02020603050405020304" pitchFamily="18" charset="0"/>
              </a:rPr>
              <a:t>in order that in the coming ages he might show the incomparable riches of his</a:t>
            </a:r>
            <a:endParaRPr lang="en-US" altLang="en-US" sz="3200" b="1" dirty="0"/>
          </a:p>
          <a:p>
            <a:endParaRPr lang="en-US" sz="3200" dirty="0">
              <a:effectLst/>
              <a:latin typeface="+mn-lt"/>
              <a:ea typeface="Times New Roman" panose="02020603050405020304" pitchFamily="18" charset="0"/>
            </a:endParaRPr>
          </a:p>
          <a:p>
            <a:endParaRPr lang="en-US" altLang="en-US" sz="3200" b="1" dirty="0"/>
          </a:p>
          <a:p>
            <a:endParaRPr lang="en-US" altLang="en-US" sz="3200" dirty="0"/>
          </a:p>
        </p:txBody>
      </p:sp>
    </p:spTree>
    <p:extLst>
      <p:ext uri="{BB962C8B-B14F-4D97-AF65-F5344CB8AC3E}">
        <p14:creationId xmlns:p14="http://schemas.microsoft.com/office/powerpoint/2010/main" val="1335344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2336B5BF-DD66-0AFA-C966-FF26F1D2EC00}"/>
              </a:ext>
            </a:extLst>
          </p:cNvPr>
          <p:cNvSpPr>
            <a:spLocks noGrp="1"/>
          </p:cNvSpPr>
          <p:nvPr>
            <p:ph type="title"/>
          </p:nvPr>
        </p:nvSpPr>
        <p:spPr>
          <a:xfrm>
            <a:off x="609600" y="609600"/>
            <a:ext cx="6348413" cy="1320800"/>
          </a:xfrm>
        </p:spPr>
        <p:txBody>
          <a:bodyPr/>
          <a:lstStyle/>
          <a:p>
            <a:pPr eaLnBrk="1" hangingPunct="1"/>
            <a:endParaRPr lang="en-US" altLang="en-US"/>
          </a:p>
        </p:txBody>
      </p:sp>
      <p:pic>
        <p:nvPicPr>
          <p:cNvPr id="32770" name="Picture 2">
            <a:extLst>
              <a:ext uri="{FF2B5EF4-FFF2-40B4-BE49-F238E27FC236}">
                <a16:creationId xmlns:a16="http://schemas.microsoft.com/office/drawing/2014/main" id="{F7A17FE3-56B6-6632-5B6E-4F62D43710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213"/>
            <a:ext cx="9144000"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Box 3">
            <a:extLst>
              <a:ext uri="{FF2B5EF4-FFF2-40B4-BE49-F238E27FC236}">
                <a16:creationId xmlns:a16="http://schemas.microsoft.com/office/drawing/2014/main" id="{1644E50F-AD86-B0A6-6C24-19EF030278C0}"/>
              </a:ext>
            </a:extLst>
          </p:cNvPr>
          <p:cNvSpPr txBox="1">
            <a:spLocks noChangeArrowheads="1"/>
          </p:cNvSpPr>
          <p:nvPr/>
        </p:nvSpPr>
        <p:spPr bwMode="auto">
          <a:xfrm>
            <a:off x="228600" y="0"/>
            <a:ext cx="8915400" cy="9264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a:r>
              <a:rPr lang="en-US" altLang="en-US" sz="3200" b="1" dirty="0"/>
              <a:t>The Lesson From the Gospel</a:t>
            </a:r>
          </a:p>
          <a:p>
            <a:pPr algn="ctr"/>
            <a:r>
              <a:rPr lang="en-US" altLang="en-US" sz="3200" b="1" dirty="0"/>
              <a:t>Ephesians 2:1-10</a:t>
            </a:r>
          </a:p>
          <a:p>
            <a:r>
              <a:rPr lang="en-US" sz="3200" dirty="0">
                <a:solidFill>
                  <a:srgbClr val="000000"/>
                </a:solidFill>
                <a:effectLst/>
                <a:latin typeface="+mn-lt"/>
                <a:ea typeface="Times New Roman" panose="02020603050405020304" pitchFamily="18" charset="0"/>
              </a:rPr>
              <a:t>grace, expressed in his kindness to us in Christ Jesus. </a:t>
            </a:r>
            <a:r>
              <a:rPr lang="en-US" sz="3200" baseline="30000" dirty="0">
                <a:solidFill>
                  <a:srgbClr val="000000"/>
                </a:solidFill>
                <a:effectLst/>
                <a:latin typeface="+mn-lt"/>
                <a:ea typeface="Times New Roman" panose="02020603050405020304" pitchFamily="18" charset="0"/>
              </a:rPr>
              <a:t>8 </a:t>
            </a:r>
            <a:r>
              <a:rPr lang="en-US" sz="3200" dirty="0">
                <a:solidFill>
                  <a:srgbClr val="000000"/>
                </a:solidFill>
                <a:effectLst/>
                <a:latin typeface="+mn-lt"/>
                <a:ea typeface="Times New Roman" panose="02020603050405020304" pitchFamily="18" charset="0"/>
              </a:rPr>
              <a:t>For it is by grace you have been saved, through faith—and this is not from yourselves, it is the gift of God— </a:t>
            </a:r>
            <a:r>
              <a:rPr lang="en-US" sz="3200" baseline="30000" dirty="0">
                <a:solidFill>
                  <a:srgbClr val="000000"/>
                </a:solidFill>
                <a:effectLst/>
                <a:latin typeface="+mn-lt"/>
                <a:ea typeface="Times New Roman" panose="02020603050405020304" pitchFamily="18" charset="0"/>
              </a:rPr>
              <a:t>9 </a:t>
            </a:r>
            <a:r>
              <a:rPr lang="en-US" sz="3200" dirty="0">
                <a:solidFill>
                  <a:srgbClr val="000000"/>
                </a:solidFill>
                <a:effectLst/>
                <a:latin typeface="+mn-lt"/>
                <a:ea typeface="Times New Roman" panose="02020603050405020304" pitchFamily="18" charset="0"/>
              </a:rPr>
              <a:t>not by works, so that no one can boast. </a:t>
            </a:r>
            <a:r>
              <a:rPr lang="en-US" sz="3200" baseline="30000" dirty="0">
                <a:solidFill>
                  <a:srgbClr val="000000"/>
                </a:solidFill>
                <a:effectLst/>
                <a:latin typeface="+mn-lt"/>
                <a:ea typeface="Times New Roman" panose="02020603050405020304" pitchFamily="18" charset="0"/>
              </a:rPr>
              <a:t>10 </a:t>
            </a:r>
            <a:r>
              <a:rPr lang="en-US" sz="3200" dirty="0">
                <a:solidFill>
                  <a:srgbClr val="000000"/>
                </a:solidFill>
                <a:effectLst/>
                <a:latin typeface="+mn-lt"/>
                <a:ea typeface="Times New Roman" panose="02020603050405020304" pitchFamily="18" charset="0"/>
              </a:rPr>
              <a:t>For we are God’s handiwork, created in Christ Jesus to do good works, which God prepared in advance for us to do.</a:t>
            </a:r>
            <a:r>
              <a:rPr lang="en-US" sz="3200" dirty="0">
                <a:effectLst/>
                <a:latin typeface="+mn-lt"/>
                <a:ea typeface="Times New Roman" panose="02020603050405020304" pitchFamily="18" charset="0"/>
              </a:rPr>
              <a:t> </a:t>
            </a:r>
          </a:p>
          <a:p>
            <a:r>
              <a:rPr lang="en-US" sz="3200" dirty="0">
                <a:solidFill>
                  <a:srgbClr val="000000"/>
                </a:solidFill>
                <a:effectLst/>
                <a:latin typeface="+mn-lt"/>
                <a:ea typeface="Times New Roman" panose="02020603050405020304" pitchFamily="18" charset="0"/>
              </a:rPr>
              <a:t> </a:t>
            </a:r>
            <a:endParaRPr lang="en-US" altLang="en-US" sz="3200" b="1" dirty="0"/>
          </a:p>
          <a:p>
            <a:endParaRPr lang="en-US" altLang="en-US" sz="3200" b="1" dirty="0"/>
          </a:p>
          <a:p>
            <a:endParaRPr lang="en-US" altLang="en-US" sz="3200" b="1" dirty="0"/>
          </a:p>
          <a:p>
            <a:endParaRPr lang="en-US" altLang="en-US" sz="3200" b="1" dirty="0"/>
          </a:p>
          <a:p>
            <a:endParaRPr lang="en-US" sz="3000" baseline="30000" dirty="0">
              <a:solidFill>
                <a:srgbClr val="000000"/>
              </a:solidFill>
              <a:effectLst/>
              <a:latin typeface="+mn-lt"/>
              <a:ea typeface="Calibri" panose="020F0502020204030204" pitchFamily="34" charset="0"/>
              <a:cs typeface="Arial" panose="020B0604020202020204" pitchFamily="34" charset="0"/>
            </a:endParaRPr>
          </a:p>
          <a:p>
            <a:endParaRPr lang="en-US" altLang="en-US" sz="3200" b="1" dirty="0"/>
          </a:p>
          <a:p>
            <a:endParaRPr lang="en-US" sz="3200" dirty="0">
              <a:effectLst/>
              <a:latin typeface="+mn-lt"/>
              <a:ea typeface="Times New Roman" panose="02020603050405020304" pitchFamily="18" charset="0"/>
            </a:endParaRPr>
          </a:p>
          <a:p>
            <a:endParaRPr lang="en-US" altLang="en-US" sz="3200" b="1" dirty="0"/>
          </a:p>
          <a:p>
            <a:endParaRPr lang="en-US" altLang="en-US" sz="3200" dirty="0"/>
          </a:p>
        </p:txBody>
      </p:sp>
    </p:spTree>
    <p:extLst>
      <p:ext uri="{BB962C8B-B14F-4D97-AF65-F5344CB8AC3E}">
        <p14:creationId xmlns:p14="http://schemas.microsoft.com/office/powerpoint/2010/main" val="1615368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3" descr="bible sermon.jpg">
            <a:extLst>
              <a:ext uri="{FF2B5EF4-FFF2-40B4-BE49-F238E27FC236}">
                <a16:creationId xmlns:a16="http://schemas.microsoft.com/office/drawing/2014/main" id="{191E1BA7-6AF1-9EB0-5311-6214887D227F}"/>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6" name="TextBox 2">
            <a:extLst>
              <a:ext uri="{FF2B5EF4-FFF2-40B4-BE49-F238E27FC236}">
                <a16:creationId xmlns:a16="http://schemas.microsoft.com/office/drawing/2014/main" id="{7DC7B138-0004-F057-AF3E-3042D8B639AB}"/>
              </a:ext>
            </a:extLst>
          </p:cNvPr>
          <p:cNvSpPr txBox="1">
            <a:spLocks noChangeArrowheads="1"/>
          </p:cNvSpPr>
          <p:nvPr/>
        </p:nvSpPr>
        <p:spPr bwMode="auto">
          <a:xfrm>
            <a:off x="0" y="0"/>
            <a:ext cx="914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4000">
                <a:solidFill>
                  <a:srgbClr val="FFFFFF"/>
                </a:solidFill>
              </a:rPr>
              <a:t> </a:t>
            </a:r>
            <a:endParaRPr lang="en-US" altLang="en-US" sz="3200">
              <a:solidFill>
                <a:srgbClr val="FFFFFF"/>
              </a:solidFill>
            </a:endParaRPr>
          </a:p>
        </p:txBody>
      </p:sp>
      <p:sp>
        <p:nvSpPr>
          <p:cNvPr id="41987" name="TextBox 3">
            <a:extLst>
              <a:ext uri="{FF2B5EF4-FFF2-40B4-BE49-F238E27FC236}">
                <a16:creationId xmlns:a16="http://schemas.microsoft.com/office/drawing/2014/main" id="{748AC052-DD66-1C4D-7D54-0CB8ED82EC06}"/>
              </a:ext>
            </a:extLst>
          </p:cNvPr>
          <p:cNvSpPr txBox="1">
            <a:spLocks noChangeArrowheads="1"/>
          </p:cNvSpPr>
          <p:nvPr/>
        </p:nvSpPr>
        <p:spPr bwMode="auto">
          <a:xfrm>
            <a:off x="0" y="533400"/>
            <a:ext cx="91440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dirty="0">
                <a:solidFill>
                  <a:srgbClr val="404040"/>
                </a:solidFill>
                <a:latin typeface="Trebuchet MS" panose="020B0703020202090204" pitchFamily="34" charset="0"/>
              </a:rPr>
              <a:t> </a:t>
            </a:r>
          </a:p>
          <a:p>
            <a:pPr algn="ctr" eaLnBrk="1" hangingPunct="1"/>
            <a:endParaRPr lang="en-US" altLang="en-US" sz="3600" b="1" dirty="0">
              <a:solidFill>
                <a:srgbClr val="404040"/>
              </a:solidFill>
              <a:latin typeface="Trebuchet MS" panose="020B0703020202090204" pitchFamily="34" charset="0"/>
              <a:cs typeface="Arial" panose="020B0604020202020204" pitchFamily="34" charset="0"/>
            </a:endParaRPr>
          </a:p>
          <a:p>
            <a:pPr algn="ctr" eaLnBrk="1" hangingPunct="1"/>
            <a:endParaRPr lang="en-US" altLang="en-US" sz="3600" b="1" dirty="0">
              <a:solidFill>
                <a:srgbClr val="404040"/>
              </a:solidFill>
              <a:latin typeface="Trebuchet MS" panose="020B0703020202090204" pitchFamily="34" charset="0"/>
              <a:cs typeface="Arial" panose="020B0604020202020204" pitchFamily="34" charset="0"/>
            </a:endParaRPr>
          </a:p>
          <a:p>
            <a:pPr algn="ctr" eaLnBrk="1" hangingPunct="1"/>
            <a:r>
              <a:rPr lang="en-US" altLang="en-US" sz="3600" b="1" dirty="0">
                <a:solidFill>
                  <a:srgbClr val="404040"/>
                </a:solidFill>
                <a:latin typeface="Trebuchet MS" panose="020B0703020202090204" pitchFamily="34" charset="0"/>
                <a:cs typeface="Arial" panose="020B0604020202020204" pitchFamily="34" charset="0"/>
              </a:rPr>
              <a:t>The Message</a:t>
            </a:r>
            <a:endParaRPr lang="en-US" altLang="en-US" sz="3600" b="1"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4763" y="-1"/>
            <a:ext cx="9139237" cy="6883401"/>
          </a:xfrm>
        </p:spPr>
        <p:txBody>
          <a:bodyPr/>
          <a:lstStyle/>
          <a:p>
            <a:pPr algn="ctr" eaLnBrk="1" hangingPunct="1"/>
            <a:br>
              <a:rPr lang="en-US" b="1" dirty="0">
                <a:solidFill>
                  <a:srgbClr val="003399"/>
                </a:solidFill>
                <a:latin typeface="Trebuchet MS" charset="0"/>
              </a:rPr>
            </a:br>
            <a:r>
              <a:rPr lang="en-US" sz="4000" b="1" dirty="0">
                <a:solidFill>
                  <a:srgbClr val="003399"/>
                </a:solidFill>
              </a:rPr>
              <a:t>Sacrament of Communion</a:t>
            </a:r>
            <a:br>
              <a:rPr lang="en-US" b="1" dirty="0">
                <a:solidFill>
                  <a:srgbClr val="003399"/>
                </a:solidFill>
                <a:latin typeface="Trebuchet MS" charset="0"/>
              </a:rPr>
            </a:br>
            <a:br>
              <a:rPr lang="en-US" b="1" dirty="0">
                <a:solidFill>
                  <a:srgbClr val="003399"/>
                </a:solidFill>
                <a:latin typeface="Trebuchet MS" charset="0"/>
              </a:rPr>
            </a:br>
            <a:br>
              <a:rPr lang="en-US" b="1" dirty="0">
                <a:solidFill>
                  <a:srgbClr val="003399"/>
                </a:solidFill>
                <a:latin typeface="Trebuchet MS" charset="0"/>
              </a:rPr>
            </a:br>
            <a:br>
              <a:rPr lang="en-US" sz="3200" b="1" dirty="0">
                <a:solidFill>
                  <a:srgbClr val="003399"/>
                </a:solidFill>
                <a:latin typeface="Trebuchet MS" charset="0"/>
              </a:rPr>
            </a:br>
            <a:br>
              <a:rPr lang="en-US" sz="3200" dirty="0">
                <a:solidFill>
                  <a:srgbClr val="003399"/>
                </a:solidFill>
                <a:latin typeface="Trebuchet MS" charset="0"/>
              </a:rPr>
            </a:br>
            <a:br>
              <a:rPr lang="en-US" sz="3200" dirty="0">
                <a:solidFill>
                  <a:srgbClr val="003399"/>
                </a:solidFill>
                <a:latin typeface="Trebuchet MS" charset="0"/>
              </a:rPr>
            </a:br>
            <a:endParaRPr lang="en-US" sz="3200" b="1" dirty="0">
              <a:solidFill>
                <a:srgbClr val="003399"/>
              </a:solidFill>
              <a:latin typeface="Arial" charset="0"/>
              <a:cs typeface="Arial" charset="0"/>
            </a:endParaRPr>
          </a:p>
        </p:txBody>
      </p:sp>
      <p:pic>
        <p:nvPicPr>
          <p:cNvPr id="3993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00267" y="1676740"/>
            <a:ext cx="3943465" cy="35045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8435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a:extLst>
              <a:ext uri="{FF2B5EF4-FFF2-40B4-BE49-F238E27FC236}">
                <a16:creationId xmlns:a16="http://schemas.microsoft.com/office/drawing/2014/main" id="{07FE401C-ADAD-96EA-FB09-6F5C2C7FBA65}"/>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5281D542-D554-38D1-9B34-1379A37BCD07}"/>
              </a:ext>
            </a:extLst>
          </p:cNvPr>
          <p:cNvSpPr>
            <a:spLocks noGrp="1"/>
          </p:cNvSpPr>
          <p:nvPr>
            <p:ph type="title"/>
          </p:nvPr>
        </p:nvSpPr>
        <p:spPr>
          <a:xfrm>
            <a:off x="381000" y="150812"/>
            <a:ext cx="80010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Announcements</a:t>
            </a:r>
            <a:br>
              <a:rPr lang="en-US" altLang="en-US" sz="4000" b="1" dirty="0">
                <a:solidFill>
                  <a:schemeClr val="accent2">
                    <a:lumMod val="50000"/>
                  </a:schemeClr>
                </a:solidFill>
                <a:cs typeface="Arial" panose="020B0604020202020204" pitchFamily="34" charset="0"/>
              </a:rPr>
            </a:br>
            <a:br>
              <a:rPr lang="en-US" altLang="en-US" b="1" dirty="0">
                <a:solidFill>
                  <a:srgbClr val="003399"/>
                </a:solidFill>
                <a:latin typeface="+mn-lt"/>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b="1" dirty="0">
                <a:solidFill>
                  <a:srgbClr val="003399"/>
                </a:solidFill>
                <a:cs typeface="Arial" panose="020B0604020202020204" pitchFamily="34" charset="0"/>
              </a:rPr>
            </a:br>
            <a:endParaRPr lang="en-US" altLang="en-US" b="1" dirty="0">
              <a:solidFill>
                <a:srgbClr val="003399"/>
              </a:solidFill>
              <a:cs typeface="Arial" panose="020B0604020202020204" pitchFamily="34" charset="0"/>
            </a:endParaRPr>
          </a:p>
        </p:txBody>
      </p:sp>
      <p:sp>
        <p:nvSpPr>
          <p:cNvPr id="26627" name="TextBox 5">
            <a:extLst>
              <a:ext uri="{FF2B5EF4-FFF2-40B4-BE49-F238E27FC236}">
                <a16:creationId xmlns:a16="http://schemas.microsoft.com/office/drawing/2014/main" id="{2E866E0A-3B51-1D48-5378-11F117480FD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828D1EEA-FAF3-9D60-98ED-13EE8692B0F2}"/>
              </a:ext>
            </a:extLst>
          </p:cNvPr>
          <p:cNvSpPr txBox="1"/>
          <p:nvPr/>
        </p:nvSpPr>
        <p:spPr>
          <a:xfrm>
            <a:off x="533400" y="685800"/>
            <a:ext cx="7010400" cy="6001643"/>
          </a:xfrm>
          <a:prstGeom prst="rect">
            <a:avLst/>
          </a:prstGeom>
          <a:noFill/>
        </p:spPr>
        <p:txBody>
          <a:bodyPr wrap="square" rtlCol="0">
            <a:spAutoFit/>
          </a:bodyPr>
          <a:lstStyle/>
          <a:p>
            <a:pPr marL="342900" marR="0" lvl="0" indent="-342900">
              <a:spcBef>
                <a:spcPts val="0"/>
              </a:spcBef>
              <a:spcAft>
                <a:spcPts val="0"/>
              </a:spcAft>
              <a:buFont typeface="Symbol" pitchFamily="2" charset="2"/>
              <a:buChar char=""/>
            </a:pPr>
            <a:r>
              <a:rPr lang="en-US" sz="1600" b="1" dirty="0">
                <a:solidFill>
                  <a:srgbClr val="353744"/>
                </a:solidFill>
                <a:effectLst/>
                <a:latin typeface="+mn-lt"/>
                <a:ea typeface="Proxima Nova"/>
                <a:cs typeface="Proxima Nova"/>
              </a:rPr>
              <a:t>Lenten Study—</a:t>
            </a:r>
            <a:r>
              <a:rPr lang="en-US" sz="1600" dirty="0">
                <a:solidFill>
                  <a:srgbClr val="353744"/>
                </a:solidFill>
                <a:effectLst/>
                <a:latin typeface="+mn-lt"/>
                <a:ea typeface="Proxima Nova"/>
                <a:cs typeface="Proxima Nova"/>
              </a:rPr>
              <a:t>Please pick up the Lenten Study on the table by the door.  It is a once a week reading, prayer, and action for this time of Lent. </a:t>
            </a:r>
          </a:p>
          <a:p>
            <a:pPr marL="457200" marR="0">
              <a:spcBef>
                <a:spcPts val="0"/>
              </a:spcBef>
              <a:spcAft>
                <a:spcPts val="0"/>
              </a:spcAft>
            </a:pPr>
            <a:r>
              <a:rPr lang="en-US" sz="16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600" b="1" dirty="0">
                <a:solidFill>
                  <a:srgbClr val="353744"/>
                </a:solidFill>
                <a:effectLst/>
                <a:latin typeface="+mn-lt"/>
                <a:ea typeface="Proxima Nova"/>
                <a:cs typeface="Proxima Nova"/>
              </a:rPr>
              <a:t>VBS Launch Meeting—</a:t>
            </a:r>
            <a:r>
              <a:rPr lang="en-US" sz="1600" dirty="0">
                <a:solidFill>
                  <a:srgbClr val="353744"/>
                </a:solidFill>
                <a:effectLst/>
                <a:latin typeface="+mn-lt"/>
                <a:ea typeface="Proxima Nova"/>
                <a:cs typeface="Proxima Nova"/>
              </a:rPr>
              <a:t>Today at 12:30pm for anyone who is interested in helping with VBS in June.  A light lunch will be served.</a:t>
            </a:r>
          </a:p>
          <a:p>
            <a:pPr marR="0" lvl="0">
              <a:spcBef>
                <a:spcPts val="0"/>
              </a:spcBef>
              <a:spcAft>
                <a:spcPts val="0"/>
              </a:spcAft>
            </a:pPr>
            <a:r>
              <a:rPr lang="en-US" sz="16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600" b="1" dirty="0">
                <a:solidFill>
                  <a:srgbClr val="353744"/>
                </a:solidFill>
                <a:effectLst/>
                <a:latin typeface="+mn-lt"/>
                <a:ea typeface="Proxima Nova"/>
                <a:cs typeface="Proxima Nova"/>
              </a:rPr>
              <a:t>Easter Flower Orders—</a:t>
            </a:r>
            <a:r>
              <a:rPr lang="en-US" sz="1600" dirty="0">
                <a:solidFill>
                  <a:srgbClr val="353744"/>
                </a:solidFill>
                <a:effectLst/>
                <a:latin typeface="+mn-lt"/>
                <a:ea typeface="Proxima Nova"/>
                <a:cs typeface="Proxima Nova"/>
              </a:rPr>
              <a:t>There are order forms at the Ann Street door entrance to order flowers for Easter.  </a:t>
            </a:r>
            <a:r>
              <a:rPr lang="en-US" sz="1600" b="1" dirty="0">
                <a:solidFill>
                  <a:srgbClr val="353744"/>
                </a:solidFill>
                <a:effectLst/>
                <a:latin typeface="+mn-lt"/>
                <a:ea typeface="Proxima Nova"/>
                <a:cs typeface="Proxima Nova"/>
              </a:rPr>
              <a:t>Today is the last day to order.</a:t>
            </a:r>
          </a:p>
          <a:p>
            <a:pPr marR="0" lvl="0">
              <a:spcBef>
                <a:spcPts val="0"/>
              </a:spcBef>
              <a:spcAft>
                <a:spcPts val="0"/>
              </a:spcAft>
            </a:pPr>
            <a:endParaRPr lang="en-US" sz="1600" dirty="0">
              <a:solidFill>
                <a:srgbClr val="353744"/>
              </a:solidFill>
              <a:effectLst/>
              <a:latin typeface="+mn-lt"/>
              <a:ea typeface="Proxima Nova"/>
              <a:cs typeface="Proxima Nova"/>
            </a:endParaRPr>
          </a:p>
          <a:p>
            <a:pPr marL="342900" marR="0" lvl="0" indent="-342900">
              <a:spcBef>
                <a:spcPts val="0"/>
              </a:spcBef>
              <a:spcAft>
                <a:spcPts val="0"/>
              </a:spcAft>
              <a:buFont typeface="Symbol" pitchFamily="2" charset="2"/>
              <a:buChar char=""/>
            </a:pPr>
            <a:r>
              <a:rPr lang="en-US" sz="1600" b="1" dirty="0">
                <a:solidFill>
                  <a:srgbClr val="353744"/>
                </a:solidFill>
                <a:effectLst/>
                <a:latin typeface="+mn-lt"/>
                <a:ea typeface="Proxima Nova"/>
                <a:cs typeface="Proxima Nova"/>
              </a:rPr>
              <a:t>Nomination of Elders--</a:t>
            </a:r>
            <a:r>
              <a:rPr lang="en-US" sz="1600" dirty="0">
                <a:solidFill>
                  <a:srgbClr val="353744"/>
                </a:solidFill>
                <a:latin typeface="+mn-lt"/>
                <a:ea typeface="Proxima Nova"/>
                <a:cs typeface="Proxima Nova"/>
              </a:rPr>
              <a:t>The Nominating Committee is now accepting nominations for this year.  There are nomination forms at the Ann Street entrance.  Please prayerfully consider nominating members and also keep the Nominating Committee in prayer.  Place competed forms in the offering plate.</a:t>
            </a:r>
            <a:endParaRPr lang="en-US" sz="1600" dirty="0">
              <a:solidFill>
                <a:srgbClr val="353744"/>
              </a:solidFill>
              <a:effectLst/>
              <a:latin typeface="+mn-lt"/>
              <a:ea typeface="Proxima Nova"/>
              <a:cs typeface="Proxima Nova"/>
            </a:endParaRPr>
          </a:p>
          <a:p>
            <a:pPr marL="0" marR="0">
              <a:spcBef>
                <a:spcPts val="0"/>
              </a:spcBef>
              <a:spcAft>
                <a:spcPts val="0"/>
              </a:spcAft>
            </a:pPr>
            <a:r>
              <a:rPr lang="en-US" sz="16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600" b="1" dirty="0">
                <a:solidFill>
                  <a:srgbClr val="353744"/>
                </a:solidFill>
                <a:effectLst/>
                <a:latin typeface="+mn-lt"/>
                <a:ea typeface="Proxima Nova"/>
                <a:cs typeface="Proxima Nova"/>
              </a:rPr>
              <a:t>Kids Club—</a:t>
            </a:r>
            <a:r>
              <a:rPr lang="en-US" sz="1600" dirty="0">
                <a:solidFill>
                  <a:srgbClr val="353744"/>
                </a:solidFill>
                <a:effectLst/>
                <a:latin typeface="+mn-lt"/>
                <a:ea typeface="Proxima Nova"/>
                <a:cs typeface="Proxima Nova"/>
              </a:rPr>
              <a:t>Every Sunday through March 24 4-5:00pm.  We will be looking at superheroes of the New Testament.  Our friends from Bethel Presbyterian will be there helping us again.</a:t>
            </a:r>
          </a:p>
          <a:p>
            <a:pPr marL="342900" marR="0" lvl="0" indent="-342900">
              <a:spcBef>
                <a:spcPts val="0"/>
              </a:spcBef>
              <a:spcAft>
                <a:spcPts val="0"/>
              </a:spcAft>
              <a:buFont typeface="Symbol" pitchFamily="2" charset="2"/>
              <a:buChar char=""/>
            </a:pPr>
            <a:endParaRPr lang="en-US" sz="1600" b="1" dirty="0">
              <a:solidFill>
                <a:srgbClr val="353744"/>
              </a:solidFill>
              <a:latin typeface="+mn-lt"/>
              <a:ea typeface="Proxima Nova"/>
              <a:cs typeface="Proxima Nova"/>
            </a:endParaRPr>
          </a:p>
          <a:p>
            <a:pPr marL="342900" marR="0" lvl="0" indent="-342900">
              <a:spcBef>
                <a:spcPts val="0"/>
              </a:spcBef>
              <a:spcAft>
                <a:spcPts val="0"/>
              </a:spcAft>
              <a:buFont typeface="Symbol" pitchFamily="2" charset="2"/>
              <a:buChar char=""/>
            </a:pPr>
            <a:r>
              <a:rPr lang="en-US" sz="1600" b="1" dirty="0">
                <a:solidFill>
                  <a:srgbClr val="353744"/>
                </a:solidFill>
                <a:effectLst/>
                <a:latin typeface="+mn-lt"/>
                <a:ea typeface="Proxima Nova"/>
                <a:cs typeface="Proxima Nova"/>
              </a:rPr>
              <a:t>One Great Hour of Sharing—</a:t>
            </a:r>
            <a:r>
              <a:rPr lang="en-US" sz="1600" dirty="0">
                <a:solidFill>
                  <a:srgbClr val="353744"/>
                </a:solidFill>
                <a:effectLst/>
                <a:latin typeface="+mn-lt"/>
                <a:ea typeface="Proxima Nova"/>
                <a:cs typeface="Proxima Nova"/>
              </a:rPr>
              <a:t>There are brochures and donation envelopes at the entrance door.  We will collect donations until Easter Sunday.</a:t>
            </a:r>
          </a:p>
          <a:p>
            <a:pPr marL="0" marR="0">
              <a:spcBef>
                <a:spcPts val="0"/>
              </a:spcBef>
              <a:spcAft>
                <a:spcPts val="0"/>
              </a:spcAft>
            </a:pPr>
            <a:r>
              <a:rPr lang="en-US" sz="1600" dirty="0">
                <a:solidFill>
                  <a:srgbClr val="353744"/>
                </a:solidFill>
                <a:effectLst/>
                <a:latin typeface="+mn-lt"/>
                <a:ea typeface="Proxima Nova"/>
                <a:cs typeface="Proxima Nova"/>
              </a:rPr>
              <a:t> </a:t>
            </a:r>
          </a:p>
        </p:txBody>
      </p:sp>
    </p:spTree>
    <p:extLst>
      <p:ext uri="{BB962C8B-B14F-4D97-AF65-F5344CB8AC3E}">
        <p14:creationId xmlns:p14="http://schemas.microsoft.com/office/powerpoint/2010/main" val="1108210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a:extLst>
              <a:ext uri="{FF2B5EF4-FFF2-40B4-BE49-F238E27FC236}">
                <a16:creationId xmlns:a16="http://schemas.microsoft.com/office/drawing/2014/main" id="{07FE401C-ADAD-96EA-FB09-6F5C2C7FBA65}"/>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5281D542-D554-38D1-9B34-1379A37BCD07}"/>
              </a:ext>
            </a:extLst>
          </p:cNvPr>
          <p:cNvSpPr>
            <a:spLocks noGrp="1"/>
          </p:cNvSpPr>
          <p:nvPr>
            <p:ph type="title"/>
          </p:nvPr>
        </p:nvSpPr>
        <p:spPr>
          <a:xfrm>
            <a:off x="381000" y="381000"/>
            <a:ext cx="80010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Hymn</a:t>
            </a:r>
            <a:br>
              <a:rPr lang="en-US" altLang="en-US" sz="4000" b="1" dirty="0">
                <a:solidFill>
                  <a:schemeClr val="accent2">
                    <a:lumMod val="50000"/>
                  </a:schemeClr>
                </a:solidFill>
                <a:cs typeface="Arial" panose="020B0604020202020204" pitchFamily="34" charset="0"/>
              </a:rPr>
            </a:br>
            <a:br>
              <a:rPr lang="en-US" altLang="en-US" sz="4000" b="1" dirty="0">
                <a:solidFill>
                  <a:schemeClr val="accent2">
                    <a:lumMod val="50000"/>
                  </a:schemeClr>
                </a:solidFill>
                <a:cs typeface="Arial" panose="020B0604020202020204" pitchFamily="34" charset="0"/>
              </a:rPr>
            </a:br>
            <a:br>
              <a:rPr lang="en-US" altLang="en-US" sz="3200" b="1" dirty="0">
                <a:solidFill>
                  <a:schemeClr val="accent2">
                    <a:lumMod val="50000"/>
                  </a:schemeClr>
                </a:solidFill>
                <a:cs typeface="Arial" panose="020B0604020202020204" pitchFamily="34" charset="0"/>
              </a:rPr>
            </a:br>
            <a:br>
              <a:rPr lang="en-US" altLang="en-US" sz="3200" b="1" dirty="0">
                <a:solidFill>
                  <a:schemeClr val="accent2">
                    <a:lumMod val="50000"/>
                  </a:schemeClr>
                </a:solidFill>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“Lift High the Cross”</a:t>
            </a:r>
            <a:br>
              <a:rPr lang="en-US" altLang="en-US" b="1" dirty="0">
                <a:solidFill>
                  <a:schemeClr val="accent2">
                    <a:lumMod val="50000"/>
                  </a:schemeClr>
                </a:solidFill>
                <a:latin typeface="+mn-lt"/>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#450</a:t>
            </a: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b="1" dirty="0">
                <a:solidFill>
                  <a:srgbClr val="003399"/>
                </a:solidFill>
                <a:cs typeface="Arial" panose="020B0604020202020204" pitchFamily="34" charset="0"/>
              </a:rPr>
            </a:br>
            <a:endParaRPr lang="en-US" altLang="en-US" b="1" dirty="0">
              <a:solidFill>
                <a:srgbClr val="003399"/>
              </a:solidFill>
              <a:cs typeface="Arial" panose="020B0604020202020204" pitchFamily="34" charset="0"/>
            </a:endParaRPr>
          </a:p>
        </p:txBody>
      </p:sp>
      <p:sp>
        <p:nvSpPr>
          <p:cNvPr id="26627" name="TextBox 5">
            <a:extLst>
              <a:ext uri="{FF2B5EF4-FFF2-40B4-BE49-F238E27FC236}">
                <a16:creationId xmlns:a16="http://schemas.microsoft.com/office/drawing/2014/main" id="{2E866E0A-3B51-1D48-5378-11F117480FD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extLst>
      <p:ext uri="{BB962C8B-B14F-4D97-AF65-F5344CB8AC3E}">
        <p14:creationId xmlns:p14="http://schemas.microsoft.com/office/powerpoint/2010/main" val="2746799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a:extLst>
              <a:ext uri="{FF2B5EF4-FFF2-40B4-BE49-F238E27FC236}">
                <a16:creationId xmlns:a16="http://schemas.microsoft.com/office/drawing/2014/main" id="{07FE401C-ADAD-96EA-FB09-6F5C2C7FBA65}"/>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5281D542-D554-38D1-9B34-1379A37BCD07}"/>
              </a:ext>
            </a:extLst>
          </p:cNvPr>
          <p:cNvSpPr>
            <a:spLocks noGrp="1"/>
          </p:cNvSpPr>
          <p:nvPr>
            <p:ph type="title"/>
          </p:nvPr>
        </p:nvSpPr>
        <p:spPr>
          <a:xfrm>
            <a:off x="381000" y="150812"/>
            <a:ext cx="80010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Announcements</a:t>
            </a:r>
            <a:br>
              <a:rPr lang="en-US" altLang="en-US" sz="4000" b="1" dirty="0">
                <a:solidFill>
                  <a:schemeClr val="accent2">
                    <a:lumMod val="50000"/>
                  </a:schemeClr>
                </a:solidFill>
                <a:cs typeface="Arial" panose="020B0604020202020204" pitchFamily="34" charset="0"/>
              </a:rPr>
            </a:br>
            <a:br>
              <a:rPr lang="en-US" altLang="en-US" b="1" dirty="0">
                <a:solidFill>
                  <a:srgbClr val="003399"/>
                </a:solidFill>
                <a:latin typeface="+mn-lt"/>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b="1" dirty="0">
                <a:solidFill>
                  <a:srgbClr val="003399"/>
                </a:solidFill>
                <a:cs typeface="Arial" panose="020B0604020202020204" pitchFamily="34" charset="0"/>
              </a:rPr>
            </a:br>
            <a:endParaRPr lang="en-US" altLang="en-US" b="1" dirty="0">
              <a:solidFill>
                <a:srgbClr val="003399"/>
              </a:solidFill>
              <a:cs typeface="Arial" panose="020B0604020202020204" pitchFamily="34" charset="0"/>
            </a:endParaRPr>
          </a:p>
        </p:txBody>
      </p:sp>
      <p:sp>
        <p:nvSpPr>
          <p:cNvPr id="26627" name="TextBox 5">
            <a:extLst>
              <a:ext uri="{FF2B5EF4-FFF2-40B4-BE49-F238E27FC236}">
                <a16:creationId xmlns:a16="http://schemas.microsoft.com/office/drawing/2014/main" id="{2E866E0A-3B51-1D48-5378-11F117480FD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828D1EEA-FAF3-9D60-98ED-13EE8692B0F2}"/>
              </a:ext>
            </a:extLst>
          </p:cNvPr>
          <p:cNvSpPr txBox="1"/>
          <p:nvPr/>
        </p:nvSpPr>
        <p:spPr>
          <a:xfrm>
            <a:off x="533400" y="685800"/>
            <a:ext cx="7010400" cy="6001643"/>
          </a:xfrm>
          <a:prstGeom prst="rect">
            <a:avLst/>
          </a:prstGeom>
          <a:noFill/>
        </p:spPr>
        <p:txBody>
          <a:bodyPr wrap="square" rtlCol="0">
            <a:spAutoFit/>
          </a:bodyPr>
          <a:lstStyle/>
          <a:p>
            <a:pPr marL="342900" marR="0" lvl="0" indent="-342900">
              <a:spcBef>
                <a:spcPts val="0"/>
              </a:spcBef>
              <a:spcAft>
                <a:spcPts val="0"/>
              </a:spcAft>
              <a:buFont typeface="Symbol" pitchFamily="2" charset="2"/>
              <a:buChar char=""/>
            </a:pPr>
            <a:r>
              <a:rPr lang="en-US" sz="1600" b="1" dirty="0">
                <a:solidFill>
                  <a:srgbClr val="353744"/>
                </a:solidFill>
                <a:effectLst/>
                <a:latin typeface="+mn-lt"/>
                <a:ea typeface="Proxima Nova"/>
                <a:cs typeface="Proxima Nova"/>
              </a:rPr>
              <a:t>Lenten Study—</a:t>
            </a:r>
            <a:r>
              <a:rPr lang="en-US" sz="1600" dirty="0">
                <a:solidFill>
                  <a:srgbClr val="353744"/>
                </a:solidFill>
                <a:effectLst/>
                <a:latin typeface="+mn-lt"/>
                <a:ea typeface="Proxima Nova"/>
                <a:cs typeface="Proxima Nova"/>
              </a:rPr>
              <a:t>Please pick up the Lenten Study on the table by the door.  It is a once a week reading, prayer, and action for this time of Lent. </a:t>
            </a:r>
          </a:p>
          <a:p>
            <a:pPr marL="457200" marR="0">
              <a:spcBef>
                <a:spcPts val="0"/>
              </a:spcBef>
              <a:spcAft>
                <a:spcPts val="0"/>
              </a:spcAft>
            </a:pPr>
            <a:r>
              <a:rPr lang="en-US" sz="16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600" b="1" dirty="0">
                <a:solidFill>
                  <a:srgbClr val="353744"/>
                </a:solidFill>
                <a:effectLst/>
                <a:latin typeface="+mn-lt"/>
                <a:ea typeface="Proxima Nova"/>
                <a:cs typeface="Proxima Nova"/>
              </a:rPr>
              <a:t>VBS Launch Meeting—</a:t>
            </a:r>
            <a:r>
              <a:rPr lang="en-US" sz="1600" dirty="0">
                <a:solidFill>
                  <a:srgbClr val="353744"/>
                </a:solidFill>
                <a:effectLst/>
                <a:latin typeface="+mn-lt"/>
                <a:ea typeface="Proxima Nova"/>
                <a:cs typeface="Proxima Nova"/>
              </a:rPr>
              <a:t>Today at 12:30pm for anyone who is interested in helping with VBS in June.  A light lunch will be served.</a:t>
            </a:r>
          </a:p>
          <a:p>
            <a:pPr marR="0" lvl="0">
              <a:spcBef>
                <a:spcPts val="0"/>
              </a:spcBef>
              <a:spcAft>
                <a:spcPts val="0"/>
              </a:spcAft>
            </a:pPr>
            <a:r>
              <a:rPr lang="en-US" sz="16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600" b="1" dirty="0">
                <a:solidFill>
                  <a:srgbClr val="353744"/>
                </a:solidFill>
                <a:effectLst/>
                <a:latin typeface="+mn-lt"/>
                <a:ea typeface="Proxima Nova"/>
                <a:cs typeface="Proxima Nova"/>
              </a:rPr>
              <a:t>Easter Flower Orders—</a:t>
            </a:r>
            <a:r>
              <a:rPr lang="en-US" sz="1600" dirty="0">
                <a:solidFill>
                  <a:srgbClr val="353744"/>
                </a:solidFill>
                <a:effectLst/>
                <a:latin typeface="+mn-lt"/>
                <a:ea typeface="Proxima Nova"/>
                <a:cs typeface="Proxima Nova"/>
              </a:rPr>
              <a:t>There are order forms at the Ann Street door entrance to order flowers for Easter.  </a:t>
            </a:r>
            <a:r>
              <a:rPr lang="en-US" sz="1600" b="1" dirty="0">
                <a:solidFill>
                  <a:srgbClr val="353744"/>
                </a:solidFill>
                <a:effectLst/>
                <a:latin typeface="+mn-lt"/>
                <a:ea typeface="Proxima Nova"/>
                <a:cs typeface="Proxima Nova"/>
              </a:rPr>
              <a:t>Today is the last day to order.</a:t>
            </a:r>
          </a:p>
          <a:p>
            <a:pPr marR="0" lvl="0">
              <a:spcBef>
                <a:spcPts val="0"/>
              </a:spcBef>
              <a:spcAft>
                <a:spcPts val="0"/>
              </a:spcAft>
            </a:pPr>
            <a:endParaRPr lang="en-US" sz="1600" dirty="0">
              <a:solidFill>
                <a:srgbClr val="353744"/>
              </a:solidFill>
              <a:effectLst/>
              <a:latin typeface="+mn-lt"/>
              <a:ea typeface="Proxima Nova"/>
              <a:cs typeface="Proxima Nova"/>
            </a:endParaRPr>
          </a:p>
          <a:p>
            <a:pPr marL="342900" marR="0" lvl="0" indent="-342900">
              <a:spcBef>
                <a:spcPts val="0"/>
              </a:spcBef>
              <a:spcAft>
                <a:spcPts val="0"/>
              </a:spcAft>
              <a:buFont typeface="Symbol" pitchFamily="2" charset="2"/>
              <a:buChar char=""/>
            </a:pPr>
            <a:r>
              <a:rPr lang="en-US" sz="1600" b="1" dirty="0">
                <a:solidFill>
                  <a:srgbClr val="353744"/>
                </a:solidFill>
                <a:effectLst/>
                <a:latin typeface="+mn-lt"/>
                <a:ea typeface="Proxima Nova"/>
                <a:cs typeface="Proxima Nova"/>
              </a:rPr>
              <a:t>Nomination of Elders--</a:t>
            </a:r>
            <a:r>
              <a:rPr lang="en-US" sz="1600" dirty="0">
                <a:solidFill>
                  <a:srgbClr val="353744"/>
                </a:solidFill>
                <a:latin typeface="+mn-lt"/>
                <a:ea typeface="Proxima Nova"/>
                <a:cs typeface="Proxima Nova"/>
              </a:rPr>
              <a:t>The Nominating Committee is now accepting nominations for this year.  There are nomination forms at the Ann Street entrance.  Please prayerfully consider nominating members and also keep the Nominating Committee in prayer.  Place competed forms in the offering plate.</a:t>
            </a:r>
            <a:endParaRPr lang="en-US" sz="1600" dirty="0">
              <a:solidFill>
                <a:srgbClr val="353744"/>
              </a:solidFill>
              <a:effectLst/>
              <a:latin typeface="+mn-lt"/>
              <a:ea typeface="Proxima Nova"/>
              <a:cs typeface="Proxima Nova"/>
            </a:endParaRPr>
          </a:p>
          <a:p>
            <a:pPr marL="0" marR="0">
              <a:spcBef>
                <a:spcPts val="0"/>
              </a:spcBef>
              <a:spcAft>
                <a:spcPts val="0"/>
              </a:spcAft>
            </a:pPr>
            <a:r>
              <a:rPr lang="en-US" sz="16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600" b="1" dirty="0">
                <a:solidFill>
                  <a:srgbClr val="353744"/>
                </a:solidFill>
                <a:effectLst/>
                <a:latin typeface="+mn-lt"/>
                <a:ea typeface="Proxima Nova"/>
                <a:cs typeface="Proxima Nova"/>
              </a:rPr>
              <a:t>Kids Club—</a:t>
            </a:r>
            <a:r>
              <a:rPr lang="en-US" sz="1600" dirty="0">
                <a:solidFill>
                  <a:srgbClr val="353744"/>
                </a:solidFill>
                <a:effectLst/>
                <a:latin typeface="+mn-lt"/>
                <a:ea typeface="Proxima Nova"/>
                <a:cs typeface="Proxima Nova"/>
              </a:rPr>
              <a:t>Every Sunday through March 24 4-5:00pm.  We will be looking at superheroes of the New Testament.  Our friends from Bethel Presbyterian will be there helping us again.</a:t>
            </a:r>
          </a:p>
          <a:p>
            <a:pPr marL="342900" marR="0" lvl="0" indent="-342900">
              <a:spcBef>
                <a:spcPts val="0"/>
              </a:spcBef>
              <a:spcAft>
                <a:spcPts val="0"/>
              </a:spcAft>
              <a:buFont typeface="Symbol" pitchFamily="2" charset="2"/>
              <a:buChar char=""/>
            </a:pPr>
            <a:endParaRPr lang="en-US" sz="1600" b="1" dirty="0">
              <a:solidFill>
                <a:srgbClr val="353744"/>
              </a:solidFill>
              <a:latin typeface="+mn-lt"/>
              <a:ea typeface="Proxima Nova"/>
              <a:cs typeface="Proxima Nova"/>
            </a:endParaRPr>
          </a:p>
          <a:p>
            <a:pPr marL="342900" marR="0" lvl="0" indent="-342900">
              <a:spcBef>
                <a:spcPts val="0"/>
              </a:spcBef>
              <a:spcAft>
                <a:spcPts val="0"/>
              </a:spcAft>
              <a:buFont typeface="Symbol" pitchFamily="2" charset="2"/>
              <a:buChar char=""/>
            </a:pPr>
            <a:r>
              <a:rPr lang="en-US" sz="1600" b="1" dirty="0">
                <a:solidFill>
                  <a:srgbClr val="353744"/>
                </a:solidFill>
                <a:effectLst/>
                <a:latin typeface="+mn-lt"/>
                <a:ea typeface="Proxima Nova"/>
                <a:cs typeface="Proxima Nova"/>
              </a:rPr>
              <a:t>One Great Hour of Sharing—</a:t>
            </a:r>
            <a:r>
              <a:rPr lang="en-US" sz="1600" dirty="0">
                <a:solidFill>
                  <a:srgbClr val="353744"/>
                </a:solidFill>
                <a:effectLst/>
                <a:latin typeface="+mn-lt"/>
                <a:ea typeface="Proxima Nova"/>
                <a:cs typeface="Proxima Nova"/>
              </a:rPr>
              <a:t>There are brochures and donation envelopes at the entrance door.  We will collect donations until Easter Sunday.</a:t>
            </a:r>
          </a:p>
          <a:p>
            <a:pPr marL="0" marR="0">
              <a:spcBef>
                <a:spcPts val="0"/>
              </a:spcBef>
              <a:spcAft>
                <a:spcPts val="0"/>
              </a:spcAft>
            </a:pPr>
            <a:r>
              <a:rPr lang="en-US" sz="1600" dirty="0">
                <a:solidFill>
                  <a:srgbClr val="353744"/>
                </a:solidFill>
                <a:effectLst/>
                <a:latin typeface="+mn-lt"/>
                <a:ea typeface="Proxima Nova"/>
                <a:cs typeface="Proxima Nova"/>
              </a:rPr>
              <a:t> </a:t>
            </a:r>
          </a:p>
        </p:txBody>
      </p:sp>
    </p:spTree>
    <p:extLst>
      <p:ext uri="{BB962C8B-B14F-4D97-AF65-F5344CB8AC3E}">
        <p14:creationId xmlns:p14="http://schemas.microsoft.com/office/powerpoint/2010/main" val="570524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2">
            <a:extLst>
              <a:ext uri="{FF2B5EF4-FFF2-40B4-BE49-F238E27FC236}">
                <a16:creationId xmlns:a16="http://schemas.microsoft.com/office/drawing/2014/main" id="{FDBE2397-767D-B8F5-A84A-0703428CB742}"/>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F3672776-3257-8833-8980-05F2E10C9CED}"/>
              </a:ext>
            </a:extLst>
          </p:cNvPr>
          <p:cNvSpPr>
            <a:spLocks noGrp="1"/>
          </p:cNvSpPr>
          <p:nvPr>
            <p:ph type="title"/>
          </p:nvPr>
        </p:nvSpPr>
        <p:spPr>
          <a:xfrm>
            <a:off x="6782" y="2108200"/>
            <a:ext cx="8458200" cy="1320800"/>
          </a:xfrm>
        </p:spPr>
        <p:txBody>
          <a:bodyPr>
            <a:normAutofit fontScale="90000"/>
          </a:bodyPr>
          <a:lstStyle/>
          <a:p>
            <a:pPr algn="ctr" eaLnBrk="1" hangingPunct="1"/>
            <a:r>
              <a:rPr lang="en-US" altLang="en-US" sz="4400" b="1" dirty="0">
                <a:solidFill>
                  <a:schemeClr val="accent2">
                    <a:lumMod val="50000"/>
                  </a:schemeClr>
                </a:solidFill>
              </a:rPr>
              <a:t>The Greeting </a:t>
            </a:r>
            <a:br>
              <a:rPr lang="en-US" altLang="en-US" sz="4400" b="1" dirty="0">
                <a:solidFill>
                  <a:schemeClr val="accent2">
                    <a:lumMod val="50000"/>
                  </a:schemeClr>
                </a:solidFill>
              </a:rPr>
            </a:br>
            <a:r>
              <a:rPr lang="en-US" altLang="en-US" sz="4400" b="1" dirty="0">
                <a:solidFill>
                  <a:schemeClr val="accent2">
                    <a:lumMod val="50000"/>
                  </a:schemeClr>
                </a:solidFill>
              </a:rPr>
              <a:t>and </a:t>
            </a:r>
            <a:br>
              <a:rPr lang="en-US" altLang="en-US" sz="4400" b="1" dirty="0">
                <a:solidFill>
                  <a:schemeClr val="accent2">
                    <a:lumMod val="50000"/>
                  </a:schemeClr>
                </a:solidFill>
              </a:rPr>
            </a:br>
            <a:r>
              <a:rPr lang="en-US" altLang="en-US" sz="4400" b="1" dirty="0">
                <a:solidFill>
                  <a:schemeClr val="accent2">
                    <a:lumMod val="50000"/>
                  </a:schemeClr>
                </a:solidFill>
              </a:rPr>
              <a:t>Welcome with Announcements </a:t>
            </a:r>
            <a:br>
              <a:rPr lang="en-US" altLang="en-US" sz="4000" b="1" dirty="0">
                <a:solidFill>
                  <a:srgbClr val="560401"/>
                </a:solidFill>
                <a:latin typeface="Arial" panose="020B0604020202020204" pitchFamily="34" charset="0"/>
                <a:cs typeface="Arial" panose="020B0604020202020204" pitchFamily="34" charset="0"/>
              </a:rPr>
            </a:br>
            <a:br>
              <a:rPr lang="en-US" altLang="en-US" sz="4000" b="1" dirty="0">
                <a:solidFill>
                  <a:srgbClr val="560401"/>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0483" name="TextBox 5">
            <a:extLst>
              <a:ext uri="{FF2B5EF4-FFF2-40B4-BE49-F238E27FC236}">
                <a16:creationId xmlns:a16="http://schemas.microsoft.com/office/drawing/2014/main" id="{196CF9D5-55A7-BA6A-7123-4E5DD7F7DEC8}"/>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a:extLst>
              <a:ext uri="{FF2B5EF4-FFF2-40B4-BE49-F238E27FC236}">
                <a16:creationId xmlns:a16="http://schemas.microsoft.com/office/drawing/2014/main" id="{07FE401C-ADAD-96EA-FB09-6F5C2C7FBA65}"/>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5281D542-D554-38D1-9B34-1379A37BCD07}"/>
              </a:ext>
            </a:extLst>
          </p:cNvPr>
          <p:cNvSpPr>
            <a:spLocks noGrp="1"/>
          </p:cNvSpPr>
          <p:nvPr>
            <p:ph type="title"/>
          </p:nvPr>
        </p:nvSpPr>
        <p:spPr>
          <a:xfrm>
            <a:off x="381000" y="381000"/>
            <a:ext cx="80010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Worship Song</a:t>
            </a:r>
            <a:br>
              <a:rPr lang="en-US" altLang="en-US" sz="4000" b="1" dirty="0">
                <a:solidFill>
                  <a:schemeClr val="accent2">
                    <a:lumMod val="50000"/>
                  </a:schemeClr>
                </a:solidFill>
                <a:cs typeface="Arial" panose="020B0604020202020204" pitchFamily="34" charset="0"/>
              </a:rPr>
            </a:br>
            <a:br>
              <a:rPr lang="en-US" altLang="en-US" sz="4000" b="1" dirty="0">
                <a:solidFill>
                  <a:schemeClr val="accent2">
                    <a:lumMod val="50000"/>
                  </a:schemeClr>
                </a:solidFill>
                <a:cs typeface="Arial" panose="020B0604020202020204" pitchFamily="34" charset="0"/>
              </a:rPr>
            </a:br>
            <a:br>
              <a:rPr lang="en-US" altLang="en-US" sz="3200" b="1" dirty="0">
                <a:solidFill>
                  <a:schemeClr val="accent2">
                    <a:lumMod val="50000"/>
                  </a:schemeClr>
                </a:solidFill>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“Holy Forever”  </a:t>
            </a:r>
            <a:br>
              <a:rPr lang="en-US" altLang="en-US" b="1" dirty="0">
                <a:solidFill>
                  <a:schemeClr val="accent2">
                    <a:lumMod val="50000"/>
                  </a:schemeClr>
                </a:solidFill>
                <a:latin typeface="+mn-lt"/>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Video</a:t>
            </a:r>
            <a:br>
              <a:rPr lang="en-US" altLang="en-US" b="1" dirty="0">
                <a:solidFill>
                  <a:srgbClr val="003399"/>
                </a:solidFill>
                <a:latin typeface="+mn-lt"/>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b="1" dirty="0">
                <a:solidFill>
                  <a:srgbClr val="003399"/>
                </a:solidFill>
                <a:cs typeface="Arial" panose="020B0604020202020204" pitchFamily="34" charset="0"/>
              </a:rPr>
            </a:br>
            <a:endParaRPr lang="en-US" altLang="en-US" b="1" dirty="0">
              <a:solidFill>
                <a:srgbClr val="003399"/>
              </a:solidFill>
              <a:cs typeface="Arial" panose="020B0604020202020204" pitchFamily="34" charset="0"/>
            </a:endParaRPr>
          </a:p>
        </p:txBody>
      </p:sp>
      <p:sp>
        <p:nvSpPr>
          <p:cNvPr id="26627" name="TextBox 5">
            <a:extLst>
              <a:ext uri="{FF2B5EF4-FFF2-40B4-BE49-F238E27FC236}">
                <a16:creationId xmlns:a16="http://schemas.microsoft.com/office/drawing/2014/main" id="{2E866E0A-3B51-1D48-5378-11F117480FD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extLst>
      <p:ext uri="{BB962C8B-B14F-4D97-AF65-F5344CB8AC3E}">
        <p14:creationId xmlns:p14="http://schemas.microsoft.com/office/powerpoint/2010/main" val="3602088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a:extLst>
              <a:ext uri="{FF2B5EF4-FFF2-40B4-BE49-F238E27FC236}">
                <a16:creationId xmlns:a16="http://schemas.microsoft.com/office/drawing/2014/main" id="{6B1F672A-4222-6F37-D1F1-651DBF4B44B6}"/>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F220A6D-85C8-5C44-112F-D0B5544FABAF}"/>
              </a:ext>
            </a:extLst>
          </p:cNvPr>
          <p:cNvSpPr>
            <a:spLocks noGrp="1"/>
          </p:cNvSpPr>
          <p:nvPr>
            <p:ph type="title"/>
          </p:nvPr>
        </p:nvSpPr>
        <p:spPr>
          <a:xfrm>
            <a:off x="-22225" y="0"/>
            <a:ext cx="8534400" cy="1320800"/>
          </a:xfrm>
        </p:spPr>
        <p:txBody>
          <a:bodyPr>
            <a:normAutofit fontScale="90000"/>
          </a:bodyPr>
          <a:lstStyle/>
          <a:p>
            <a:pPr algn="ctr" eaLnBrk="1" hangingPunct="1"/>
            <a:r>
              <a:rPr lang="en-US" altLang="en-US" sz="4400" b="1" dirty="0">
                <a:solidFill>
                  <a:schemeClr val="accent2">
                    <a:lumMod val="50000"/>
                  </a:schemeClr>
                </a:solidFill>
                <a:cs typeface="Arial" panose="020B0604020202020204" pitchFamily="34" charset="0"/>
              </a:rPr>
              <a:t>Call to Worship</a:t>
            </a:r>
            <a:br>
              <a:rPr lang="en-US" altLang="en-US" sz="4000" b="1" dirty="0">
                <a:solidFill>
                  <a:srgbClr val="003399"/>
                </a:solidFill>
                <a:latin typeface="Arial" panose="020B0604020202020204" pitchFamily="34" charset="0"/>
                <a:cs typeface="Arial" panose="020B0604020202020204" pitchFamily="34" charset="0"/>
              </a:rPr>
            </a:br>
            <a:br>
              <a:rPr lang="en-US" altLang="en-US" sz="1800" dirty="0">
                <a:solidFill>
                  <a:srgbClr val="003399"/>
                </a:solidFill>
              </a:rPr>
            </a:br>
            <a:br>
              <a:rPr lang="en-US" altLang="en-US" sz="3200" b="1" dirty="0">
                <a:solidFill>
                  <a:srgbClr val="560401"/>
                </a:solidFill>
                <a:latin typeface="Arial" panose="020B0604020202020204" pitchFamily="34" charset="0"/>
                <a:cs typeface="Arial" panose="020B0604020202020204" pitchFamily="34" charset="0"/>
              </a:rPr>
            </a:br>
            <a:br>
              <a:rPr lang="en-US" altLang="en-US" b="1" dirty="0">
                <a:solidFill>
                  <a:srgbClr val="003399"/>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2531" name="TextBox 5">
            <a:extLst>
              <a:ext uri="{FF2B5EF4-FFF2-40B4-BE49-F238E27FC236}">
                <a16:creationId xmlns:a16="http://schemas.microsoft.com/office/drawing/2014/main" id="{BFBF5C21-DF1F-EF56-0B2B-43D8AE34954E}"/>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D7AAAA56-78A8-8345-26A3-28AFF7DDED7B}"/>
              </a:ext>
            </a:extLst>
          </p:cNvPr>
          <p:cNvSpPr txBox="1"/>
          <p:nvPr/>
        </p:nvSpPr>
        <p:spPr>
          <a:xfrm>
            <a:off x="213157" y="762000"/>
            <a:ext cx="8305800" cy="4031873"/>
          </a:xfrm>
          <a:prstGeom prst="rect">
            <a:avLst/>
          </a:prstGeom>
          <a:noFill/>
        </p:spPr>
        <p:txBody>
          <a:bodyPr>
            <a:spAutoFit/>
          </a:bodyPr>
          <a:lstStyle/>
          <a:p>
            <a:pPr>
              <a:defRPr/>
            </a:pPr>
            <a:r>
              <a:rPr lang="en-US" altLang="en-US" sz="3200" dirty="0">
                <a:solidFill>
                  <a:schemeClr val="accent2">
                    <a:lumMod val="50000"/>
                  </a:schemeClr>
                </a:solidFill>
              </a:rPr>
              <a:t>Leader:  Despite how things may seem—God is good all the time</a:t>
            </a:r>
            <a:br>
              <a:rPr lang="en-US" altLang="en-US" sz="3200" dirty="0">
                <a:solidFill>
                  <a:schemeClr val="accent2">
                    <a:lumMod val="50000"/>
                  </a:schemeClr>
                </a:solidFill>
              </a:rPr>
            </a:br>
            <a:br>
              <a:rPr lang="en-US" altLang="en-US" sz="3200" dirty="0">
                <a:solidFill>
                  <a:schemeClr val="accent2">
                    <a:lumMod val="50000"/>
                  </a:schemeClr>
                </a:solidFill>
              </a:rPr>
            </a:br>
            <a:r>
              <a:rPr lang="en-US" altLang="en-US" sz="3200" b="1" dirty="0">
                <a:solidFill>
                  <a:schemeClr val="accent2">
                    <a:lumMod val="50000"/>
                  </a:schemeClr>
                </a:solidFill>
              </a:rPr>
              <a:t>People:  All the time—God is good</a:t>
            </a:r>
            <a:br>
              <a:rPr lang="en-US" altLang="en-US" sz="3200" dirty="0">
                <a:solidFill>
                  <a:schemeClr val="accent2">
                    <a:lumMod val="50000"/>
                  </a:schemeClr>
                </a:solidFill>
              </a:rPr>
            </a:br>
            <a:br>
              <a:rPr lang="en-US" altLang="en-US" sz="3200" dirty="0">
                <a:solidFill>
                  <a:schemeClr val="accent2">
                    <a:lumMod val="50000"/>
                  </a:schemeClr>
                </a:solidFill>
              </a:rPr>
            </a:br>
            <a:r>
              <a:rPr lang="en-US" altLang="en-US" sz="3200" dirty="0">
                <a:solidFill>
                  <a:schemeClr val="accent2">
                    <a:lumMod val="50000"/>
                  </a:schemeClr>
                </a:solidFill>
              </a:rPr>
              <a:t>Leader:  The Lord be with you</a:t>
            </a:r>
            <a:br>
              <a:rPr lang="en-US" altLang="en-US" sz="3200" dirty="0">
                <a:solidFill>
                  <a:schemeClr val="accent2">
                    <a:lumMod val="50000"/>
                  </a:schemeClr>
                </a:solidFill>
              </a:rPr>
            </a:br>
            <a:br>
              <a:rPr lang="en-US" altLang="en-US" sz="3200" dirty="0">
                <a:solidFill>
                  <a:schemeClr val="accent2">
                    <a:lumMod val="50000"/>
                  </a:schemeClr>
                </a:solidFill>
              </a:rPr>
            </a:br>
            <a:r>
              <a:rPr lang="en-US" altLang="en-US" sz="3200" b="1" dirty="0">
                <a:solidFill>
                  <a:schemeClr val="accent2">
                    <a:lumMod val="50000"/>
                  </a:schemeClr>
                </a:solidFill>
              </a:rPr>
              <a:t>People:  Also with you</a:t>
            </a:r>
            <a:endParaRPr lang="en-US" sz="3200" dirty="0">
              <a:solidFill>
                <a:schemeClr val="accent2">
                  <a:lumMod val="50000"/>
                </a:schemeClr>
              </a:solidFill>
              <a:latin typeface="+mn-lt"/>
              <a:ea typeface="MS PGothic" charset="0"/>
              <a:cs typeface="MS PGothic"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2">
            <a:extLst>
              <a:ext uri="{FF2B5EF4-FFF2-40B4-BE49-F238E27FC236}">
                <a16:creationId xmlns:a16="http://schemas.microsoft.com/office/drawing/2014/main" id="{E243F547-0983-16C5-98DD-264477FBD497}"/>
              </a:ext>
            </a:extLst>
          </p:cNvPr>
          <p:cNvSpPr txBox="1">
            <a:spLocks noChangeArrowheads="1"/>
          </p:cNvSpPr>
          <p:nvPr/>
        </p:nvSpPr>
        <p:spPr bwMode="auto">
          <a:xfrm>
            <a:off x="-152400" y="2232024"/>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9BB40B8-43BF-C916-3DA7-C93FA6383F0A}"/>
              </a:ext>
            </a:extLst>
          </p:cNvPr>
          <p:cNvSpPr>
            <a:spLocks noGrp="1"/>
          </p:cNvSpPr>
          <p:nvPr>
            <p:ph type="title"/>
          </p:nvPr>
        </p:nvSpPr>
        <p:spPr>
          <a:xfrm>
            <a:off x="609600" y="381000"/>
            <a:ext cx="78486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Hymn</a:t>
            </a: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r>
              <a:rPr lang="en-US" altLang="en-US" b="1" dirty="0">
                <a:solidFill>
                  <a:schemeClr val="accent2">
                    <a:lumMod val="50000"/>
                  </a:schemeClr>
                </a:solidFill>
                <a:cs typeface="Arial" panose="020B0604020202020204" pitchFamily="34" charset="0"/>
              </a:rPr>
              <a:t> “To God Be the Glory”</a:t>
            </a:r>
            <a:br>
              <a:rPr lang="en-US" altLang="en-US" b="1" dirty="0">
                <a:solidFill>
                  <a:schemeClr val="accent2">
                    <a:lumMod val="50000"/>
                  </a:schemeClr>
                </a:solidFill>
                <a:cs typeface="Arial" panose="020B0604020202020204" pitchFamily="34" charset="0"/>
              </a:rPr>
            </a:br>
            <a:br>
              <a:rPr lang="en-US" altLang="en-US" b="1" dirty="0">
                <a:solidFill>
                  <a:schemeClr val="accent2">
                    <a:lumMod val="50000"/>
                  </a:schemeClr>
                </a:solidFill>
                <a:cs typeface="Arial" panose="020B0604020202020204" pitchFamily="34" charset="0"/>
              </a:rPr>
            </a:br>
            <a:r>
              <a:rPr lang="en-US" altLang="en-US" b="1" dirty="0">
                <a:solidFill>
                  <a:schemeClr val="accent2">
                    <a:lumMod val="50000"/>
                  </a:schemeClr>
                </a:solidFill>
                <a:cs typeface="Arial" panose="020B0604020202020204" pitchFamily="34" charset="0"/>
              </a:rPr>
              <a:t>#56</a:t>
            </a:r>
            <a:br>
              <a:rPr lang="en-US" altLang="en-US" sz="3200" b="1" dirty="0">
                <a:solidFill>
                  <a:srgbClr val="560401"/>
                </a:solidFill>
                <a:cs typeface="Arial" panose="020B0604020202020204" pitchFamily="34" charset="0"/>
              </a:rPr>
            </a:br>
            <a:br>
              <a:rPr lang="en-US" altLang="en-US" sz="3200" b="1" dirty="0">
                <a:solidFill>
                  <a:srgbClr val="003399"/>
                </a:solidFill>
                <a:cs typeface="Arial" panose="020B0604020202020204" pitchFamily="34" charset="0"/>
              </a:rPr>
            </a:br>
            <a:endParaRPr lang="en-US" altLang="en-US" sz="3200" b="1" dirty="0">
              <a:solidFill>
                <a:srgbClr val="003399"/>
              </a:solidFill>
              <a:cs typeface="Arial" panose="020B0604020202020204" pitchFamily="34" charset="0"/>
            </a:endParaRPr>
          </a:p>
        </p:txBody>
      </p:sp>
      <p:sp>
        <p:nvSpPr>
          <p:cNvPr id="28675" name="TextBox 5">
            <a:extLst>
              <a:ext uri="{FF2B5EF4-FFF2-40B4-BE49-F238E27FC236}">
                <a16:creationId xmlns:a16="http://schemas.microsoft.com/office/drawing/2014/main" id="{F2FDFDEF-B9DE-2009-E57F-14BB1E04A69A}"/>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a:extLst>
              <a:ext uri="{FF2B5EF4-FFF2-40B4-BE49-F238E27FC236}">
                <a16:creationId xmlns:a16="http://schemas.microsoft.com/office/drawing/2014/main" id="{2B88D3E0-DF99-92CC-B48A-8F30F2D8B3A8}"/>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E495F5B-2F2D-5FFA-C86B-EEB9FB7B17DA}"/>
              </a:ext>
            </a:extLst>
          </p:cNvPr>
          <p:cNvSpPr>
            <a:spLocks noGrp="1"/>
          </p:cNvSpPr>
          <p:nvPr>
            <p:ph type="title"/>
          </p:nvPr>
        </p:nvSpPr>
        <p:spPr>
          <a:xfrm>
            <a:off x="-22225" y="0"/>
            <a:ext cx="8991600" cy="839788"/>
          </a:xfrm>
        </p:spPr>
        <p:txBody>
          <a:bodyPr>
            <a:normAutofit fontScale="90000"/>
          </a:bodyPr>
          <a:lstStyle/>
          <a:p>
            <a:pPr algn="ctr" eaLnBrk="1" hangingPunct="1">
              <a:lnSpc>
                <a:spcPct val="70000"/>
              </a:lnSpc>
            </a:pP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b="1">
                <a:solidFill>
                  <a:srgbClr val="003399"/>
                </a:solidFill>
                <a:cs typeface="Arial" panose="020B0604020202020204" pitchFamily="34" charset="0"/>
              </a:rPr>
            </a:br>
            <a:endParaRPr lang="en-US" altLang="en-US" b="1">
              <a:solidFill>
                <a:srgbClr val="003399"/>
              </a:solidFill>
              <a:cs typeface="Arial" panose="020B0604020202020204" pitchFamily="34" charset="0"/>
            </a:endParaRPr>
          </a:p>
        </p:txBody>
      </p:sp>
      <p:sp>
        <p:nvSpPr>
          <p:cNvPr id="24579" name="TextBox 5">
            <a:extLst>
              <a:ext uri="{FF2B5EF4-FFF2-40B4-BE49-F238E27FC236}">
                <a16:creationId xmlns:a16="http://schemas.microsoft.com/office/drawing/2014/main" id="{45B90444-2DA0-A96C-B9FD-E632D4EC0C4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32506530-7113-472C-BA58-66C282C63B39}"/>
              </a:ext>
            </a:extLst>
          </p:cNvPr>
          <p:cNvSpPr txBox="1"/>
          <p:nvPr/>
        </p:nvSpPr>
        <p:spPr>
          <a:xfrm>
            <a:off x="0" y="0"/>
            <a:ext cx="8701088" cy="1692771"/>
          </a:xfrm>
          <a:prstGeom prst="rect">
            <a:avLst/>
          </a:prstGeom>
          <a:noFill/>
        </p:spPr>
        <p:txBody>
          <a:bodyPr>
            <a:spAutoFit/>
          </a:bodyPr>
          <a:lstStyle/>
          <a:p>
            <a:pPr algn="ctr">
              <a:defRPr/>
            </a:pPr>
            <a:r>
              <a:rPr lang="en-US" sz="4000" b="1" dirty="0">
                <a:solidFill>
                  <a:schemeClr val="accent2">
                    <a:lumMod val="50000"/>
                  </a:schemeClr>
                </a:solidFill>
                <a:latin typeface="+mj-lt"/>
                <a:ea typeface="MS PGothic" charset="0"/>
                <a:cs typeface="MS PGothic" charset="0"/>
              </a:rPr>
              <a:t>Unison Prayer of Confession </a:t>
            </a:r>
          </a:p>
          <a:p>
            <a:pPr algn="ctr">
              <a:defRPr/>
            </a:pPr>
            <a:endParaRPr lang="en-US" sz="4000" b="1" dirty="0">
              <a:solidFill>
                <a:srgbClr val="560401"/>
              </a:solidFill>
              <a:latin typeface="+mj-lt"/>
              <a:ea typeface="MS PGothic" charset="0"/>
              <a:cs typeface="MS PGothic" charset="0"/>
            </a:endParaRPr>
          </a:p>
          <a:p>
            <a:pPr algn="ctr">
              <a:defRPr/>
            </a:pPr>
            <a:r>
              <a:rPr lang="en-US" b="1" dirty="0">
                <a:solidFill>
                  <a:srgbClr val="800000"/>
                </a:solidFill>
                <a:latin typeface="+mj-lt"/>
                <a:ea typeface="MS PGothic" charset="0"/>
                <a:cs typeface="MS PGothic" charset="0"/>
              </a:rPr>
              <a:t> </a:t>
            </a:r>
          </a:p>
        </p:txBody>
      </p:sp>
      <p:sp>
        <p:nvSpPr>
          <p:cNvPr id="3" name="TextBox 2">
            <a:extLst>
              <a:ext uri="{FF2B5EF4-FFF2-40B4-BE49-F238E27FC236}">
                <a16:creationId xmlns:a16="http://schemas.microsoft.com/office/drawing/2014/main" id="{68B8DCC0-5D09-92C4-3B6C-2390F3E61899}"/>
              </a:ext>
            </a:extLst>
          </p:cNvPr>
          <p:cNvSpPr txBox="1"/>
          <p:nvPr/>
        </p:nvSpPr>
        <p:spPr>
          <a:xfrm>
            <a:off x="415203" y="685800"/>
            <a:ext cx="8077200" cy="6001643"/>
          </a:xfrm>
          <a:prstGeom prst="rect">
            <a:avLst/>
          </a:prstGeom>
          <a:noFill/>
        </p:spPr>
        <p:txBody>
          <a:bodyPr>
            <a:spAutoFit/>
          </a:bodyPr>
          <a:lstStyle/>
          <a:p>
            <a:endParaRPr lang="en-US" altLang="en-US" sz="3200" b="1" dirty="0">
              <a:solidFill>
                <a:schemeClr val="accent2">
                  <a:lumMod val="50000"/>
                </a:schemeClr>
              </a:solidFill>
              <a:latin typeface="Trebuchet MS" panose="020B0703020202090204" pitchFamily="34"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bring light and Your light shines in the darkness!</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choosing darkness instead of Your Light.</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bring love and Your love rises above hatred!</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choosing hatred instead of Your love.</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endParaRPr lang="en-US" sz="3200" dirty="0">
              <a:solidFill>
                <a:srgbClr val="003399"/>
              </a:solidFill>
              <a:latin typeface="+mn-lt"/>
              <a:ea typeface="MS PGothic" charset="0"/>
              <a:cs typeface="MS PGothic"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a:extLst>
              <a:ext uri="{FF2B5EF4-FFF2-40B4-BE49-F238E27FC236}">
                <a16:creationId xmlns:a16="http://schemas.microsoft.com/office/drawing/2014/main" id="{2B88D3E0-DF99-92CC-B48A-8F30F2D8B3A8}"/>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E495F5B-2F2D-5FFA-C86B-EEB9FB7B17DA}"/>
              </a:ext>
            </a:extLst>
          </p:cNvPr>
          <p:cNvSpPr>
            <a:spLocks noGrp="1"/>
          </p:cNvSpPr>
          <p:nvPr>
            <p:ph type="title"/>
          </p:nvPr>
        </p:nvSpPr>
        <p:spPr>
          <a:xfrm>
            <a:off x="-22225" y="0"/>
            <a:ext cx="8991600" cy="839788"/>
          </a:xfrm>
        </p:spPr>
        <p:txBody>
          <a:bodyPr>
            <a:normAutofit fontScale="90000"/>
          </a:bodyPr>
          <a:lstStyle/>
          <a:p>
            <a:pPr algn="ctr" eaLnBrk="1" hangingPunct="1">
              <a:lnSpc>
                <a:spcPct val="70000"/>
              </a:lnSpc>
            </a:pP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b="1">
                <a:solidFill>
                  <a:srgbClr val="003399"/>
                </a:solidFill>
                <a:cs typeface="Arial" panose="020B0604020202020204" pitchFamily="34" charset="0"/>
              </a:rPr>
            </a:br>
            <a:endParaRPr lang="en-US" altLang="en-US" b="1">
              <a:solidFill>
                <a:srgbClr val="003399"/>
              </a:solidFill>
              <a:cs typeface="Arial" panose="020B0604020202020204" pitchFamily="34" charset="0"/>
            </a:endParaRPr>
          </a:p>
        </p:txBody>
      </p:sp>
      <p:sp>
        <p:nvSpPr>
          <p:cNvPr id="24579" name="TextBox 5">
            <a:extLst>
              <a:ext uri="{FF2B5EF4-FFF2-40B4-BE49-F238E27FC236}">
                <a16:creationId xmlns:a16="http://schemas.microsoft.com/office/drawing/2014/main" id="{45B90444-2DA0-A96C-B9FD-E632D4EC0C4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32506530-7113-472C-BA58-66C282C63B39}"/>
              </a:ext>
            </a:extLst>
          </p:cNvPr>
          <p:cNvSpPr txBox="1"/>
          <p:nvPr/>
        </p:nvSpPr>
        <p:spPr>
          <a:xfrm>
            <a:off x="0" y="0"/>
            <a:ext cx="8701088" cy="1692771"/>
          </a:xfrm>
          <a:prstGeom prst="rect">
            <a:avLst/>
          </a:prstGeom>
          <a:noFill/>
        </p:spPr>
        <p:txBody>
          <a:bodyPr>
            <a:spAutoFit/>
          </a:bodyPr>
          <a:lstStyle/>
          <a:p>
            <a:pPr algn="ctr">
              <a:defRPr/>
            </a:pPr>
            <a:r>
              <a:rPr lang="en-US" sz="4000" b="1" dirty="0">
                <a:solidFill>
                  <a:schemeClr val="accent2">
                    <a:lumMod val="50000"/>
                  </a:schemeClr>
                </a:solidFill>
                <a:latin typeface="+mj-lt"/>
                <a:ea typeface="MS PGothic" charset="0"/>
                <a:cs typeface="MS PGothic" charset="0"/>
              </a:rPr>
              <a:t>Unison Prayer of Confession </a:t>
            </a:r>
          </a:p>
          <a:p>
            <a:pPr algn="ctr">
              <a:defRPr/>
            </a:pPr>
            <a:endParaRPr lang="en-US" sz="4000" b="1" dirty="0">
              <a:solidFill>
                <a:srgbClr val="560401"/>
              </a:solidFill>
              <a:latin typeface="+mj-lt"/>
              <a:ea typeface="MS PGothic" charset="0"/>
              <a:cs typeface="MS PGothic" charset="0"/>
            </a:endParaRPr>
          </a:p>
          <a:p>
            <a:pPr algn="ctr">
              <a:defRPr/>
            </a:pPr>
            <a:r>
              <a:rPr lang="en-US" b="1" dirty="0">
                <a:solidFill>
                  <a:srgbClr val="800000"/>
                </a:solidFill>
                <a:latin typeface="+mj-lt"/>
                <a:ea typeface="MS PGothic" charset="0"/>
                <a:cs typeface="MS PGothic" charset="0"/>
              </a:rPr>
              <a:t> </a:t>
            </a:r>
          </a:p>
        </p:txBody>
      </p:sp>
      <p:sp>
        <p:nvSpPr>
          <p:cNvPr id="3" name="TextBox 2">
            <a:extLst>
              <a:ext uri="{FF2B5EF4-FFF2-40B4-BE49-F238E27FC236}">
                <a16:creationId xmlns:a16="http://schemas.microsoft.com/office/drawing/2014/main" id="{68B8DCC0-5D09-92C4-3B6C-2390F3E61899}"/>
              </a:ext>
            </a:extLst>
          </p:cNvPr>
          <p:cNvSpPr txBox="1"/>
          <p:nvPr/>
        </p:nvSpPr>
        <p:spPr>
          <a:xfrm>
            <a:off x="434975" y="765176"/>
            <a:ext cx="8077200" cy="5786199"/>
          </a:xfrm>
          <a:prstGeom prst="rect">
            <a:avLst/>
          </a:prstGeom>
          <a:noFill/>
        </p:spPr>
        <p:txBody>
          <a:bodyPr>
            <a:spAutoFit/>
          </a:bodyPr>
          <a:lstStyle/>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bring life and Your life conquers death!</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choosing death instead of Your life.</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call those who were against You, Your friends!</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treating your friends as our enemies.</a:t>
            </a:r>
          </a:p>
          <a:p>
            <a:pPr marL="0" marR="0">
              <a:spcBef>
                <a:spcPts val="0"/>
              </a:spcBef>
              <a:spcAft>
                <a:spcPts val="0"/>
              </a:spcAft>
            </a:pPr>
            <a:r>
              <a:rPr lang="en-US" sz="1800" b="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a:defRPr/>
            </a:pPr>
            <a:endParaRPr lang="en-US" sz="3200" b="1" dirty="0">
              <a:solidFill>
                <a:schemeClr val="accent2">
                  <a:lumMod val="50000"/>
                </a:schemeClr>
              </a:solidFill>
              <a:latin typeface="+mj-lt"/>
              <a:ea typeface="MS PGothic" charset="0"/>
              <a:cs typeface="MS PGothic" charset="0"/>
            </a:endParaRPr>
          </a:p>
          <a:p>
            <a:pPr>
              <a:defRPr/>
            </a:pPr>
            <a:endParaRPr lang="en-US" sz="3200" dirty="0">
              <a:solidFill>
                <a:srgbClr val="003399"/>
              </a:solidFill>
              <a:latin typeface="+mn-lt"/>
              <a:ea typeface="MS PGothic" charset="0"/>
              <a:cs typeface="MS PGothic" charset="0"/>
            </a:endParaRPr>
          </a:p>
        </p:txBody>
      </p:sp>
    </p:spTree>
    <p:extLst>
      <p:ext uri="{BB962C8B-B14F-4D97-AF65-F5344CB8AC3E}">
        <p14:creationId xmlns:p14="http://schemas.microsoft.com/office/powerpoint/2010/main" val="1624199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a:extLst>
              <a:ext uri="{FF2B5EF4-FFF2-40B4-BE49-F238E27FC236}">
                <a16:creationId xmlns:a16="http://schemas.microsoft.com/office/drawing/2014/main" id="{2B88D3E0-DF99-92CC-B48A-8F30F2D8B3A8}"/>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E495F5B-2F2D-5FFA-C86B-EEB9FB7B17DA}"/>
              </a:ext>
            </a:extLst>
          </p:cNvPr>
          <p:cNvSpPr>
            <a:spLocks noGrp="1"/>
          </p:cNvSpPr>
          <p:nvPr>
            <p:ph type="title"/>
          </p:nvPr>
        </p:nvSpPr>
        <p:spPr>
          <a:xfrm>
            <a:off x="-22225" y="0"/>
            <a:ext cx="8991600" cy="839788"/>
          </a:xfrm>
        </p:spPr>
        <p:txBody>
          <a:bodyPr>
            <a:normAutofit fontScale="90000"/>
          </a:bodyPr>
          <a:lstStyle/>
          <a:p>
            <a:pPr algn="ctr" eaLnBrk="1" hangingPunct="1">
              <a:lnSpc>
                <a:spcPct val="70000"/>
              </a:lnSpc>
            </a:pP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b="1">
                <a:solidFill>
                  <a:srgbClr val="003399"/>
                </a:solidFill>
                <a:cs typeface="Arial" panose="020B0604020202020204" pitchFamily="34" charset="0"/>
              </a:rPr>
            </a:br>
            <a:endParaRPr lang="en-US" altLang="en-US" b="1">
              <a:solidFill>
                <a:srgbClr val="003399"/>
              </a:solidFill>
              <a:cs typeface="Arial" panose="020B0604020202020204" pitchFamily="34" charset="0"/>
            </a:endParaRPr>
          </a:p>
        </p:txBody>
      </p:sp>
      <p:sp>
        <p:nvSpPr>
          <p:cNvPr id="24579" name="TextBox 5">
            <a:extLst>
              <a:ext uri="{FF2B5EF4-FFF2-40B4-BE49-F238E27FC236}">
                <a16:creationId xmlns:a16="http://schemas.microsoft.com/office/drawing/2014/main" id="{45B90444-2DA0-A96C-B9FD-E632D4EC0C4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32506530-7113-472C-BA58-66C282C63B39}"/>
              </a:ext>
            </a:extLst>
          </p:cNvPr>
          <p:cNvSpPr txBox="1"/>
          <p:nvPr/>
        </p:nvSpPr>
        <p:spPr>
          <a:xfrm>
            <a:off x="0" y="0"/>
            <a:ext cx="8701088" cy="1692771"/>
          </a:xfrm>
          <a:prstGeom prst="rect">
            <a:avLst/>
          </a:prstGeom>
          <a:noFill/>
        </p:spPr>
        <p:txBody>
          <a:bodyPr>
            <a:spAutoFit/>
          </a:bodyPr>
          <a:lstStyle/>
          <a:p>
            <a:pPr algn="ctr">
              <a:defRPr/>
            </a:pPr>
            <a:r>
              <a:rPr lang="en-US" sz="4000" b="1" dirty="0">
                <a:solidFill>
                  <a:schemeClr val="accent2">
                    <a:lumMod val="50000"/>
                  </a:schemeClr>
                </a:solidFill>
                <a:latin typeface="+mj-lt"/>
                <a:ea typeface="MS PGothic" charset="0"/>
                <a:cs typeface="MS PGothic" charset="0"/>
              </a:rPr>
              <a:t>Unison Prayer of Confession </a:t>
            </a:r>
          </a:p>
          <a:p>
            <a:pPr algn="ctr">
              <a:defRPr/>
            </a:pPr>
            <a:endParaRPr lang="en-US" sz="4000" b="1" dirty="0">
              <a:solidFill>
                <a:srgbClr val="560401"/>
              </a:solidFill>
              <a:latin typeface="+mj-lt"/>
              <a:ea typeface="MS PGothic" charset="0"/>
              <a:cs typeface="MS PGothic" charset="0"/>
            </a:endParaRPr>
          </a:p>
          <a:p>
            <a:pPr algn="ctr">
              <a:defRPr/>
            </a:pPr>
            <a:r>
              <a:rPr lang="en-US" b="1" dirty="0">
                <a:solidFill>
                  <a:srgbClr val="800000"/>
                </a:solidFill>
                <a:latin typeface="+mj-lt"/>
                <a:ea typeface="MS PGothic" charset="0"/>
                <a:cs typeface="MS PGothic" charset="0"/>
              </a:rPr>
              <a:t> </a:t>
            </a:r>
          </a:p>
        </p:txBody>
      </p:sp>
      <p:sp>
        <p:nvSpPr>
          <p:cNvPr id="3" name="TextBox 2">
            <a:extLst>
              <a:ext uri="{FF2B5EF4-FFF2-40B4-BE49-F238E27FC236}">
                <a16:creationId xmlns:a16="http://schemas.microsoft.com/office/drawing/2014/main" id="{68B8DCC0-5D09-92C4-3B6C-2390F3E61899}"/>
              </a:ext>
            </a:extLst>
          </p:cNvPr>
          <p:cNvSpPr txBox="1"/>
          <p:nvPr/>
        </p:nvSpPr>
        <p:spPr>
          <a:xfrm>
            <a:off x="434975" y="765176"/>
            <a:ext cx="8077200" cy="4524315"/>
          </a:xfrm>
          <a:prstGeom prst="rect">
            <a:avLst/>
          </a:prstGeom>
          <a:noFill/>
        </p:spPr>
        <p:txBody>
          <a:bodyPr>
            <a:spAutoFit/>
          </a:bodyPr>
          <a:lstStyle/>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establish the Kingdom of God on earth as it is in heaven!</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being more in love with the ways of the earth instead of Your ways O’ God.</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pPr>
              <a:defRPr/>
            </a:pPr>
            <a:endParaRPr lang="en-US" sz="3200" b="1" dirty="0">
              <a:solidFill>
                <a:schemeClr val="accent2">
                  <a:lumMod val="50000"/>
                </a:schemeClr>
              </a:solidFill>
              <a:latin typeface="+mj-lt"/>
              <a:ea typeface="MS PGothic" charset="0"/>
              <a:cs typeface="MS PGothic" charset="0"/>
            </a:endParaRPr>
          </a:p>
          <a:p>
            <a:pPr>
              <a:defRPr/>
            </a:pPr>
            <a:r>
              <a:rPr lang="en-US" sz="3200" dirty="0">
                <a:solidFill>
                  <a:schemeClr val="accent2">
                    <a:lumMod val="50000"/>
                  </a:schemeClr>
                </a:solidFill>
                <a:latin typeface="+mj-lt"/>
                <a:ea typeface="MS PGothic" charset="0"/>
                <a:cs typeface="MS PGothic" charset="0"/>
              </a:rPr>
              <a:t>Time of silence</a:t>
            </a:r>
          </a:p>
          <a:p>
            <a:pPr>
              <a:defRPr/>
            </a:pPr>
            <a:endParaRPr lang="en-US" sz="3200" dirty="0">
              <a:solidFill>
                <a:srgbClr val="003399"/>
              </a:solidFill>
              <a:latin typeface="+mn-lt"/>
              <a:ea typeface="MS PGothic" charset="0"/>
              <a:cs typeface="MS PGothic" charset="0"/>
            </a:endParaRPr>
          </a:p>
        </p:txBody>
      </p:sp>
    </p:spTree>
    <p:extLst>
      <p:ext uri="{BB962C8B-B14F-4D97-AF65-F5344CB8AC3E}">
        <p14:creationId xmlns:p14="http://schemas.microsoft.com/office/powerpoint/2010/main" val="5690105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66716</TotalTime>
  <Words>1202</Words>
  <Application>Microsoft Macintosh PowerPoint</Application>
  <PresentationFormat>On-screen Show (4:3)</PresentationFormat>
  <Paragraphs>182</Paragraphs>
  <Slides>21</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Arial Black</vt:lpstr>
      <vt:lpstr>Calibri</vt:lpstr>
      <vt:lpstr>Century Gothic</vt:lpstr>
      <vt:lpstr>Symbol</vt:lpstr>
      <vt:lpstr>Times New Roman</vt:lpstr>
      <vt:lpstr>Trebuchet MS</vt:lpstr>
      <vt:lpstr>Wingdings 3</vt:lpstr>
      <vt:lpstr>Facet</vt:lpstr>
      <vt:lpstr>PowerPoint Presentation</vt:lpstr>
      <vt:lpstr>Announcements         </vt:lpstr>
      <vt:lpstr>The Greeting  and  Welcome with Announcements   </vt:lpstr>
      <vt:lpstr>Worship Song   “Holy Forever”    Video        </vt:lpstr>
      <vt:lpstr>Call to Worship    </vt:lpstr>
      <vt:lpstr>Hymn     “To God Be the Glory”  #56  </vt:lpstr>
      <vt:lpstr>      </vt:lpstr>
      <vt:lpstr>      </vt:lpstr>
      <vt:lpstr>      </vt:lpstr>
      <vt:lpstr>Unison Prayer    </vt:lpstr>
      <vt:lpstr>Words of Affirmation    </vt:lpstr>
      <vt:lpstr> Time of Testimony and Prayer         </vt:lpstr>
      <vt:lpstr> The Offering      </vt:lpstr>
      <vt:lpstr>Worship Song     “Cornerstone”  Video  </vt:lpstr>
      <vt:lpstr>PowerPoint Presentation</vt:lpstr>
      <vt:lpstr>PowerPoint Presentation</vt:lpstr>
      <vt:lpstr>PowerPoint Presentation</vt:lpstr>
      <vt:lpstr>PowerPoint Presentation</vt:lpstr>
      <vt:lpstr> Sacrament of Communion      </vt:lpstr>
      <vt:lpstr>Hymn    “Lift High the Cross”  #450        </vt:lpstr>
      <vt:lpstr>Announcements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Holodnik</dc:creator>
  <cp:lastModifiedBy>Fallon, Hannah</cp:lastModifiedBy>
  <cp:revision>1318</cp:revision>
  <cp:lastPrinted>2015-01-17T23:08:33Z</cp:lastPrinted>
  <dcterms:created xsi:type="dcterms:W3CDTF">2014-11-02T02:27:06Z</dcterms:created>
  <dcterms:modified xsi:type="dcterms:W3CDTF">2024-03-10T23:55:23Z</dcterms:modified>
</cp:coreProperties>
</file>