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573" r:id="rId1"/>
  </p:sldMasterIdLst>
  <p:notesMasterIdLst>
    <p:notesMasterId r:id="rId20"/>
  </p:notesMasterIdLst>
  <p:sldIdLst>
    <p:sldId id="1411" r:id="rId2"/>
    <p:sldId id="1658" r:id="rId3"/>
    <p:sldId id="1436" r:id="rId4"/>
    <p:sldId id="1625" r:id="rId5"/>
    <p:sldId id="1626" r:id="rId6"/>
    <p:sldId id="1572" r:id="rId7"/>
    <p:sldId id="1552" r:id="rId8"/>
    <p:sldId id="1628" r:id="rId9"/>
    <p:sldId id="1651" r:id="rId10"/>
    <p:sldId id="1650" r:id="rId11"/>
    <p:sldId id="1652" r:id="rId12"/>
    <p:sldId id="1487" r:id="rId13"/>
    <p:sldId id="1501" r:id="rId14"/>
    <p:sldId id="1630" r:id="rId15"/>
    <p:sldId id="1660" r:id="rId16"/>
    <p:sldId id="782" r:id="rId17"/>
    <p:sldId id="1636" r:id="rId18"/>
    <p:sldId id="1662"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Century Gothic" panose="020B0502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entury Gothic" panose="020B0502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22"/>
    <p:restoredTop sz="94648"/>
  </p:normalViewPr>
  <p:slideViewPr>
    <p:cSldViewPr>
      <p:cViewPr varScale="1">
        <p:scale>
          <a:sx n="85" d="100"/>
          <a:sy n="85" d="100"/>
        </p:scale>
        <p:origin x="176" y="8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E3259C-055C-5DE6-7499-C9E71115AB4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entury Gothic" panose="020B0502020202020204" pitchFamily="34" charset="0"/>
                <a:ea typeface="MS PGothic" panose="020B0600070205080204" pitchFamily="34" charset="-128"/>
                <a:cs typeface="+mn-cs"/>
              </a:defRPr>
            </a:lvl1pPr>
          </a:lstStyle>
          <a:p>
            <a:pPr>
              <a:defRPr/>
            </a:pPr>
            <a:endParaRPr lang="en-US"/>
          </a:p>
        </p:txBody>
      </p:sp>
      <p:sp>
        <p:nvSpPr>
          <p:cNvPr id="3" name="Date Placeholder 2">
            <a:extLst>
              <a:ext uri="{FF2B5EF4-FFF2-40B4-BE49-F238E27FC236}">
                <a16:creationId xmlns:a16="http://schemas.microsoft.com/office/drawing/2014/main" id="{50C17B10-6C90-09F2-20AD-23B5FC6AB09E}"/>
              </a:ext>
            </a:extLst>
          </p:cNvPr>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882407D-1414-F844-9966-46F09AFA795B}" type="datetimeFigureOut">
              <a:rPr lang="en-US" altLang="en-US"/>
              <a:pPr/>
              <a:t>3/3/24</a:t>
            </a:fld>
            <a:endParaRPr lang="en-US" altLang="en-US"/>
          </a:p>
        </p:txBody>
      </p:sp>
      <p:sp>
        <p:nvSpPr>
          <p:cNvPr id="4" name="Slide Image Placeholder 3">
            <a:extLst>
              <a:ext uri="{FF2B5EF4-FFF2-40B4-BE49-F238E27FC236}">
                <a16:creationId xmlns:a16="http://schemas.microsoft.com/office/drawing/2014/main" id="{74B5C792-56E1-FBCF-3E3D-7858E03A2CDE}"/>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7B31BD85-6440-C4EF-54EF-2A9076E8F91B}"/>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36A089F-DF3A-380B-902F-620CF269CD58}"/>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entury Gothic" panose="020B0502020202020204" pitchFamily="34" charset="0"/>
                <a:ea typeface="MS PGothic" panose="020B0600070205080204" pitchFamily="34" charset="-128"/>
                <a:cs typeface="+mn-cs"/>
              </a:defRPr>
            </a:lvl1pPr>
          </a:lstStyle>
          <a:p>
            <a:pPr>
              <a:defRPr/>
            </a:pPr>
            <a:endParaRPr lang="en-US"/>
          </a:p>
        </p:txBody>
      </p:sp>
      <p:sp>
        <p:nvSpPr>
          <p:cNvPr id="7" name="Slide Number Placeholder 6">
            <a:extLst>
              <a:ext uri="{FF2B5EF4-FFF2-40B4-BE49-F238E27FC236}">
                <a16:creationId xmlns:a16="http://schemas.microsoft.com/office/drawing/2014/main" id="{8C57D4E1-DFC6-8943-F2F8-75504073FEE9}"/>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16963C1-440A-8A4E-87BA-4AAE80A7F37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id="{15812B62-971D-47FA-DBCA-C5169F44BE6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a:extLst>
              <a:ext uri="{FF2B5EF4-FFF2-40B4-BE49-F238E27FC236}">
                <a16:creationId xmlns:a16="http://schemas.microsoft.com/office/drawing/2014/main" id="{29A6535D-24F1-9655-CFBE-39C9FA89B4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1507" name="Slide Number Placeholder 3">
            <a:extLst>
              <a:ext uri="{FF2B5EF4-FFF2-40B4-BE49-F238E27FC236}">
                <a16:creationId xmlns:a16="http://schemas.microsoft.com/office/drawing/2014/main" id="{431E1208-BF72-A150-83C8-0F8E500A25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fld id="{BF9BA1F2-5416-204B-B60C-456CC289584A}" type="slidenum">
              <a:rPr lang="en-US" altLang="en-US" sz="1200"/>
              <a:pPr/>
              <a:t>3</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id="{39243163-8FFB-7741-BA9C-8317C892ED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a:extLst>
              <a:ext uri="{FF2B5EF4-FFF2-40B4-BE49-F238E27FC236}">
                <a16:creationId xmlns:a16="http://schemas.microsoft.com/office/drawing/2014/main" id="{7FB5AE4F-CC22-2566-DF7C-54CEF9E168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3795" name="Slide Number Placeholder 3">
            <a:extLst>
              <a:ext uri="{FF2B5EF4-FFF2-40B4-BE49-F238E27FC236}">
                <a16:creationId xmlns:a16="http://schemas.microsoft.com/office/drawing/2014/main" id="{4FC2E604-3E30-7468-3E5F-44BBA22150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fld id="{89B807E8-9025-9C45-9B83-7615E942FFB2}" type="slidenum">
              <a:rPr lang="en-US" altLang="en-US" sz="1200"/>
              <a:pPr/>
              <a:t>12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a:extLst>
              <a:ext uri="{FF2B5EF4-FFF2-40B4-BE49-F238E27FC236}">
                <a16:creationId xmlns:a16="http://schemas.microsoft.com/office/drawing/2014/main" id="{60D91999-F3C1-6D67-7861-C824B9CD71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a:extLst>
              <a:ext uri="{FF2B5EF4-FFF2-40B4-BE49-F238E27FC236}">
                <a16:creationId xmlns:a16="http://schemas.microsoft.com/office/drawing/2014/main" id="{0E78C9B9-E5D0-D5B2-0B72-76981AA53D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5843" name="Slide Number Placeholder 3">
            <a:extLst>
              <a:ext uri="{FF2B5EF4-FFF2-40B4-BE49-F238E27FC236}">
                <a16:creationId xmlns:a16="http://schemas.microsoft.com/office/drawing/2014/main" id="{AB74C7E7-3309-1EDE-1BD4-B2C56F668B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fld id="{F9719190-4706-564E-A255-DED5E293DF0A}" type="slidenum">
              <a:rPr lang="en-US" altLang="en-US" sz="1200"/>
              <a:pPr/>
              <a:t>13</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C53CBC81-F6B4-75DA-61F5-A04962D6E3F3}"/>
              </a:ext>
            </a:extLst>
          </p:cNvPr>
          <p:cNvGrpSpPr>
            <a:grpSpLocks/>
          </p:cNvGrpSpPr>
          <p:nvPr/>
        </p:nvGrpSpPr>
        <p:grpSpPr bwMode="auto">
          <a:xfrm>
            <a:off x="-7938" y="-7938"/>
            <a:ext cx="9170988" cy="6873876"/>
            <a:chOff x="-8466" y="-8468"/>
            <a:chExt cx="9171316" cy="6874935"/>
          </a:xfrm>
        </p:grpSpPr>
        <p:cxnSp>
          <p:nvCxnSpPr>
            <p:cNvPr id="5" name="Straight Connector 4">
              <a:extLst>
                <a:ext uri="{FF2B5EF4-FFF2-40B4-BE49-F238E27FC236}">
                  <a16:creationId xmlns:a16="http://schemas.microsoft.com/office/drawing/2014/main" id="{24CE1CE2-09EC-4B72-DDF0-55D09BA0B658}"/>
                </a:ext>
              </a:extLst>
            </p:cNvPr>
            <p:cNvCxnSpPr/>
            <p:nvPr/>
          </p:nvCxnSpPr>
          <p:spPr>
            <a:xfrm flipV="1">
              <a:off x="5130456"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977F251E-A0AC-21FD-EE19-CE8EDEC7F495}"/>
                </a:ext>
              </a:extLst>
            </p:cNvPr>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 name="Freeform 6">
              <a:extLst>
                <a:ext uri="{FF2B5EF4-FFF2-40B4-BE49-F238E27FC236}">
                  <a16:creationId xmlns:a16="http://schemas.microsoft.com/office/drawing/2014/main" id="{45BAC081-ADF7-B2AA-6341-963276DEE672}"/>
                </a:ext>
              </a:extLst>
            </p:cNvPr>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a:extLst>
                <a:ext uri="{FF2B5EF4-FFF2-40B4-BE49-F238E27FC236}">
                  <a16:creationId xmlns:a16="http://schemas.microsoft.com/office/drawing/2014/main" id="{50D4A627-0B8D-0844-A83B-495EFB549959}"/>
                </a:ext>
              </a:extLst>
            </p:cNvPr>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a:extLst>
                <a:ext uri="{FF2B5EF4-FFF2-40B4-BE49-F238E27FC236}">
                  <a16:creationId xmlns:a16="http://schemas.microsoft.com/office/drawing/2014/main" id="{D39DA9CB-CF0D-A86E-D84C-26B243438366}"/>
                </a:ext>
              </a:extLst>
            </p:cNvPr>
            <p:cNvSpPr/>
            <p:nvPr/>
          </p:nvSpPr>
          <p:spPr>
            <a:xfrm>
              <a:off x="6638635"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a:extLst>
                <a:ext uri="{FF2B5EF4-FFF2-40B4-BE49-F238E27FC236}">
                  <a16:creationId xmlns:a16="http://schemas.microsoft.com/office/drawing/2014/main" id="{FD3C6268-60F4-D2B7-8520-1B2CE9CA41D6}"/>
                </a:ext>
              </a:extLst>
            </p:cNvPr>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B4E95D1D-DCAC-EEE0-FAAE-B2DF0AF77621}"/>
                </a:ext>
              </a:extLst>
            </p:cNvPr>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34F21843-E470-A3C1-BDE5-14BDDBCBBDF6}"/>
                </a:ext>
              </a:extLst>
            </p:cNvPr>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CF7F140F-7EAC-C902-681E-F4FF021AA002}"/>
                </a:ext>
              </a:extLst>
            </p:cNvPr>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CDE8293D-9DCF-7814-985C-F71975BEAAF8}"/>
                </a:ext>
              </a:extLst>
            </p:cNvPr>
            <p:cNvSpPr/>
            <p:nvPr/>
          </p:nvSpPr>
          <p:spPr>
            <a:xfrm>
              <a:off x="-8466" y="-8468"/>
              <a:ext cx="863632"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DD9C1DE2-E1BC-7EB3-E16F-DAA9647FD6BC}"/>
              </a:ext>
            </a:extLst>
          </p:cNvPr>
          <p:cNvSpPr>
            <a:spLocks noGrp="1"/>
          </p:cNvSpPr>
          <p:nvPr>
            <p:ph type="dt" sz="half" idx="10"/>
          </p:nvPr>
        </p:nvSpPr>
        <p:spPr/>
        <p:txBody>
          <a:bodyPr/>
          <a:lstStyle>
            <a:lvl1pPr>
              <a:defRPr/>
            </a:lvl1pPr>
          </a:lstStyle>
          <a:p>
            <a:fld id="{F8A8AABA-6887-AE4B-8F76-A374395D84D7}" type="datetimeFigureOut">
              <a:rPr lang="en-US" altLang="en-US"/>
              <a:pPr/>
              <a:t>3/3/24</a:t>
            </a:fld>
            <a:endParaRPr lang="en-US" altLang="en-US"/>
          </a:p>
        </p:txBody>
      </p:sp>
      <p:sp>
        <p:nvSpPr>
          <p:cNvPr id="16" name="Footer Placeholder 4">
            <a:extLst>
              <a:ext uri="{FF2B5EF4-FFF2-40B4-BE49-F238E27FC236}">
                <a16:creationId xmlns:a16="http://schemas.microsoft.com/office/drawing/2014/main" id="{AA294D86-8BAB-B9BC-3A0A-C4A9894F3DED}"/>
              </a:ext>
            </a:extLst>
          </p:cNvPr>
          <p:cNvSpPr>
            <a:spLocks noGrp="1"/>
          </p:cNvSpPr>
          <p:nvPr>
            <p:ph type="ftr" sz="quarter" idx="11"/>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3DC0C202-36CC-6A2A-2D03-35D6B3FBB8F8}"/>
              </a:ext>
            </a:extLst>
          </p:cNvPr>
          <p:cNvSpPr>
            <a:spLocks noGrp="1"/>
          </p:cNvSpPr>
          <p:nvPr>
            <p:ph type="sldNum" sz="quarter" idx="12"/>
          </p:nvPr>
        </p:nvSpPr>
        <p:spPr/>
        <p:txBody>
          <a:bodyPr/>
          <a:lstStyle>
            <a:lvl1pPr>
              <a:defRPr/>
            </a:lvl1pPr>
          </a:lstStyle>
          <a:p>
            <a:fld id="{64ACC1C8-7102-E14B-BBE1-BE38D620DCD9}" type="slidenum">
              <a:rPr lang="en-US" altLang="en-US"/>
              <a:pPr/>
              <a:t>‹#›</a:t>
            </a:fld>
            <a:endParaRPr lang="en-US" altLang="en-US"/>
          </a:p>
        </p:txBody>
      </p:sp>
    </p:spTree>
    <p:extLst>
      <p:ext uri="{BB962C8B-B14F-4D97-AF65-F5344CB8AC3E}">
        <p14:creationId xmlns:p14="http://schemas.microsoft.com/office/powerpoint/2010/main" val="3474390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49DF3D-2201-2A30-F66E-E33BADC14AE7}"/>
              </a:ext>
            </a:extLst>
          </p:cNvPr>
          <p:cNvSpPr>
            <a:spLocks noGrp="1"/>
          </p:cNvSpPr>
          <p:nvPr>
            <p:ph type="dt" sz="half" idx="10"/>
          </p:nvPr>
        </p:nvSpPr>
        <p:spPr/>
        <p:txBody>
          <a:bodyPr/>
          <a:lstStyle>
            <a:lvl1pPr>
              <a:defRPr/>
            </a:lvl1pPr>
          </a:lstStyle>
          <a:p>
            <a:fld id="{37ACC4B8-EFA6-284E-B668-9A63EC733CA6}" type="datetimeFigureOut">
              <a:rPr lang="en-US" altLang="en-US"/>
              <a:pPr/>
              <a:t>3/3/24</a:t>
            </a:fld>
            <a:endParaRPr lang="en-US" altLang="en-US"/>
          </a:p>
        </p:txBody>
      </p:sp>
      <p:sp>
        <p:nvSpPr>
          <p:cNvPr id="5" name="Footer Placeholder 4">
            <a:extLst>
              <a:ext uri="{FF2B5EF4-FFF2-40B4-BE49-F238E27FC236}">
                <a16:creationId xmlns:a16="http://schemas.microsoft.com/office/drawing/2014/main" id="{66095196-8510-D72A-FE26-2A821FF2DDB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3EC6AC5-DBD7-BD48-BAD7-75C353AE7AA3}"/>
              </a:ext>
            </a:extLst>
          </p:cNvPr>
          <p:cNvSpPr>
            <a:spLocks noGrp="1"/>
          </p:cNvSpPr>
          <p:nvPr>
            <p:ph type="sldNum" sz="quarter" idx="12"/>
          </p:nvPr>
        </p:nvSpPr>
        <p:spPr/>
        <p:txBody>
          <a:bodyPr/>
          <a:lstStyle>
            <a:lvl1pPr>
              <a:defRPr/>
            </a:lvl1pPr>
          </a:lstStyle>
          <a:p>
            <a:fld id="{0950EA98-2191-8149-9BAD-A25CB98EBC4C}" type="slidenum">
              <a:rPr lang="en-US" altLang="en-US"/>
              <a:pPr/>
              <a:t>‹#›</a:t>
            </a:fld>
            <a:endParaRPr lang="en-US" altLang="en-US"/>
          </a:p>
        </p:txBody>
      </p:sp>
    </p:spTree>
    <p:extLst>
      <p:ext uri="{BB962C8B-B14F-4D97-AF65-F5344CB8AC3E}">
        <p14:creationId xmlns:p14="http://schemas.microsoft.com/office/powerpoint/2010/main" val="3778338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8AC47C0-DC19-BD4F-9AA6-4DB9906D2A05}"/>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5" name="TextBox 4">
            <a:extLst>
              <a:ext uri="{FF2B5EF4-FFF2-40B4-BE49-F238E27FC236}">
                <a16:creationId xmlns:a16="http://schemas.microsoft.com/office/drawing/2014/main" id="{5788DA3C-59D4-D8BC-9424-EEADDF5E85B6}"/>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E527A9AE-547E-00C4-AD15-01F2AB80B015}"/>
              </a:ext>
            </a:extLst>
          </p:cNvPr>
          <p:cNvSpPr>
            <a:spLocks noGrp="1"/>
          </p:cNvSpPr>
          <p:nvPr>
            <p:ph type="dt" sz="half" idx="14"/>
          </p:nvPr>
        </p:nvSpPr>
        <p:spPr/>
        <p:txBody>
          <a:bodyPr/>
          <a:lstStyle>
            <a:lvl1pPr>
              <a:defRPr/>
            </a:lvl1pPr>
          </a:lstStyle>
          <a:p>
            <a:fld id="{02F3D61B-DD6C-FC4A-BE22-CAF7C1F74340}" type="datetimeFigureOut">
              <a:rPr lang="en-US" altLang="en-US"/>
              <a:pPr/>
              <a:t>3/3/24</a:t>
            </a:fld>
            <a:endParaRPr lang="en-US" altLang="en-US"/>
          </a:p>
        </p:txBody>
      </p:sp>
      <p:sp>
        <p:nvSpPr>
          <p:cNvPr id="7" name="Footer Placeholder 4">
            <a:extLst>
              <a:ext uri="{FF2B5EF4-FFF2-40B4-BE49-F238E27FC236}">
                <a16:creationId xmlns:a16="http://schemas.microsoft.com/office/drawing/2014/main" id="{77E13229-7984-6383-371D-C81F1DB6A0D7}"/>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374BAA14-549F-E424-1C02-02514BA70454}"/>
              </a:ext>
            </a:extLst>
          </p:cNvPr>
          <p:cNvSpPr>
            <a:spLocks noGrp="1"/>
          </p:cNvSpPr>
          <p:nvPr>
            <p:ph type="sldNum" sz="quarter" idx="16"/>
          </p:nvPr>
        </p:nvSpPr>
        <p:spPr/>
        <p:txBody>
          <a:bodyPr/>
          <a:lstStyle>
            <a:lvl1pPr>
              <a:defRPr/>
            </a:lvl1pPr>
          </a:lstStyle>
          <a:p>
            <a:fld id="{483A7A41-E21D-E74D-A786-4F3265F79721}" type="slidenum">
              <a:rPr lang="en-US" altLang="en-US"/>
              <a:pPr/>
              <a:t>‹#›</a:t>
            </a:fld>
            <a:endParaRPr lang="en-US" altLang="en-US"/>
          </a:p>
        </p:txBody>
      </p:sp>
    </p:spTree>
    <p:extLst>
      <p:ext uri="{BB962C8B-B14F-4D97-AF65-F5344CB8AC3E}">
        <p14:creationId xmlns:p14="http://schemas.microsoft.com/office/powerpoint/2010/main" val="3979602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DD7DF5-A624-B97C-ABE5-8B470697BDBB}"/>
              </a:ext>
            </a:extLst>
          </p:cNvPr>
          <p:cNvSpPr>
            <a:spLocks noGrp="1"/>
          </p:cNvSpPr>
          <p:nvPr>
            <p:ph type="dt" sz="half" idx="10"/>
          </p:nvPr>
        </p:nvSpPr>
        <p:spPr/>
        <p:txBody>
          <a:bodyPr/>
          <a:lstStyle>
            <a:lvl1pPr>
              <a:defRPr/>
            </a:lvl1pPr>
          </a:lstStyle>
          <a:p>
            <a:fld id="{6429961C-888A-FF43-86D9-857C75AECEFC}" type="datetimeFigureOut">
              <a:rPr lang="en-US" altLang="en-US"/>
              <a:pPr/>
              <a:t>3/3/24</a:t>
            </a:fld>
            <a:endParaRPr lang="en-US" altLang="en-US"/>
          </a:p>
        </p:txBody>
      </p:sp>
      <p:sp>
        <p:nvSpPr>
          <p:cNvPr id="5" name="Footer Placeholder 4">
            <a:extLst>
              <a:ext uri="{FF2B5EF4-FFF2-40B4-BE49-F238E27FC236}">
                <a16:creationId xmlns:a16="http://schemas.microsoft.com/office/drawing/2014/main" id="{3DAB0768-DAD8-9D9C-28CD-3A14B67901A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836D5B9-3656-4EEA-4D11-E4392D3D3345}"/>
              </a:ext>
            </a:extLst>
          </p:cNvPr>
          <p:cNvSpPr>
            <a:spLocks noGrp="1"/>
          </p:cNvSpPr>
          <p:nvPr>
            <p:ph type="sldNum" sz="quarter" idx="12"/>
          </p:nvPr>
        </p:nvSpPr>
        <p:spPr/>
        <p:txBody>
          <a:bodyPr/>
          <a:lstStyle>
            <a:lvl1pPr>
              <a:defRPr/>
            </a:lvl1pPr>
          </a:lstStyle>
          <a:p>
            <a:fld id="{AB2AC16B-8946-B74B-9E2F-B35923518F26}" type="slidenum">
              <a:rPr lang="en-US" altLang="en-US"/>
              <a:pPr/>
              <a:t>‹#›</a:t>
            </a:fld>
            <a:endParaRPr lang="en-US" altLang="en-US"/>
          </a:p>
        </p:txBody>
      </p:sp>
    </p:spTree>
    <p:extLst>
      <p:ext uri="{BB962C8B-B14F-4D97-AF65-F5344CB8AC3E}">
        <p14:creationId xmlns:p14="http://schemas.microsoft.com/office/powerpoint/2010/main" val="1172955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4308DBD-8650-C88C-9928-14F3DE1574A6}"/>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5" name="TextBox 4">
            <a:extLst>
              <a:ext uri="{FF2B5EF4-FFF2-40B4-BE49-F238E27FC236}">
                <a16:creationId xmlns:a16="http://schemas.microsoft.com/office/drawing/2014/main" id="{34BC087B-F558-1326-71FD-F9052A3F3F47}"/>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355CD0A0-2283-CC09-5ECC-A318EA583EB2}"/>
              </a:ext>
            </a:extLst>
          </p:cNvPr>
          <p:cNvSpPr>
            <a:spLocks noGrp="1"/>
          </p:cNvSpPr>
          <p:nvPr>
            <p:ph type="dt" sz="half" idx="14"/>
          </p:nvPr>
        </p:nvSpPr>
        <p:spPr/>
        <p:txBody>
          <a:bodyPr/>
          <a:lstStyle>
            <a:lvl1pPr>
              <a:defRPr/>
            </a:lvl1pPr>
          </a:lstStyle>
          <a:p>
            <a:fld id="{E667EFFE-402D-074D-974E-3D410757B205}" type="datetimeFigureOut">
              <a:rPr lang="en-US" altLang="en-US"/>
              <a:pPr/>
              <a:t>3/3/24</a:t>
            </a:fld>
            <a:endParaRPr lang="en-US" altLang="en-US"/>
          </a:p>
        </p:txBody>
      </p:sp>
      <p:sp>
        <p:nvSpPr>
          <p:cNvPr id="7" name="Footer Placeholder 4">
            <a:extLst>
              <a:ext uri="{FF2B5EF4-FFF2-40B4-BE49-F238E27FC236}">
                <a16:creationId xmlns:a16="http://schemas.microsoft.com/office/drawing/2014/main" id="{BAE33088-B200-63CA-18F7-B769F9CD4167}"/>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5823CB6E-F646-0FED-70D2-A80EC089A346}"/>
              </a:ext>
            </a:extLst>
          </p:cNvPr>
          <p:cNvSpPr>
            <a:spLocks noGrp="1"/>
          </p:cNvSpPr>
          <p:nvPr>
            <p:ph type="sldNum" sz="quarter" idx="16"/>
          </p:nvPr>
        </p:nvSpPr>
        <p:spPr/>
        <p:txBody>
          <a:bodyPr/>
          <a:lstStyle>
            <a:lvl1pPr>
              <a:defRPr/>
            </a:lvl1pPr>
          </a:lstStyle>
          <a:p>
            <a:fld id="{9468E44B-C0F6-8F4D-AEEC-E106A4A62916}" type="slidenum">
              <a:rPr lang="en-US" altLang="en-US"/>
              <a:pPr/>
              <a:t>‹#›</a:t>
            </a:fld>
            <a:endParaRPr lang="en-US" altLang="en-US"/>
          </a:p>
        </p:txBody>
      </p:sp>
    </p:spTree>
    <p:extLst>
      <p:ext uri="{BB962C8B-B14F-4D97-AF65-F5344CB8AC3E}">
        <p14:creationId xmlns:p14="http://schemas.microsoft.com/office/powerpoint/2010/main" val="1515170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D9A49C-0268-4805-A08D-6ADC47F6DDB0}"/>
              </a:ext>
            </a:extLst>
          </p:cNvPr>
          <p:cNvSpPr>
            <a:spLocks noGrp="1"/>
          </p:cNvSpPr>
          <p:nvPr>
            <p:ph type="dt" sz="half" idx="14"/>
          </p:nvPr>
        </p:nvSpPr>
        <p:spPr/>
        <p:txBody>
          <a:bodyPr/>
          <a:lstStyle>
            <a:lvl1pPr>
              <a:defRPr/>
            </a:lvl1pPr>
          </a:lstStyle>
          <a:p>
            <a:fld id="{2022986C-7437-8645-8BD3-EA39BDED6E28}" type="datetimeFigureOut">
              <a:rPr lang="en-US" altLang="en-US"/>
              <a:pPr/>
              <a:t>3/3/24</a:t>
            </a:fld>
            <a:endParaRPr lang="en-US" altLang="en-US"/>
          </a:p>
        </p:txBody>
      </p:sp>
      <p:sp>
        <p:nvSpPr>
          <p:cNvPr id="5" name="Footer Placeholder 4">
            <a:extLst>
              <a:ext uri="{FF2B5EF4-FFF2-40B4-BE49-F238E27FC236}">
                <a16:creationId xmlns:a16="http://schemas.microsoft.com/office/drawing/2014/main" id="{89B239DC-314D-0717-2311-67A35B18763D}"/>
              </a:ext>
            </a:extLst>
          </p:cNvPr>
          <p:cNvSpPr>
            <a:spLocks noGrp="1"/>
          </p:cNvSpPr>
          <p:nvPr>
            <p:ph type="ftr" sz="quarter" idx="15"/>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31338C4-6149-5BB7-8C65-2406F299C3AE}"/>
              </a:ext>
            </a:extLst>
          </p:cNvPr>
          <p:cNvSpPr>
            <a:spLocks noGrp="1"/>
          </p:cNvSpPr>
          <p:nvPr>
            <p:ph type="sldNum" sz="quarter" idx="16"/>
          </p:nvPr>
        </p:nvSpPr>
        <p:spPr/>
        <p:txBody>
          <a:bodyPr/>
          <a:lstStyle>
            <a:lvl1pPr>
              <a:defRPr/>
            </a:lvl1pPr>
          </a:lstStyle>
          <a:p>
            <a:fld id="{896CE053-FF35-0D44-AF2D-0BFF7F3829A0}" type="slidenum">
              <a:rPr lang="en-US" altLang="en-US"/>
              <a:pPr/>
              <a:t>‹#›</a:t>
            </a:fld>
            <a:endParaRPr lang="en-US" altLang="en-US"/>
          </a:p>
        </p:txBody>
      </p:sp>
    </p:spTree>
    <p:extLst>
      <p:ext uri="{BB962C8B-B14F-4D97-AF65-F5344CB8AC3E}">
        <p14:creationId xmlns:p14="http://schemas.microsoft.com/office/powerpoint/2010/main" val="3333765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3A123D2-217C-3670-EF2C-3D0A853135F2}"/>
              </a:ext>
            </a:extLst>
          </p:cNvPr>
          <p:cNvSpPr>
            <a:spLocks noGrp="1"/>
          </p:cNvSpPr>
          <p:nvPr>
            <p:ph type="dt" sz="half" idx="10"/>
          </p:nvPr>
        </p:nvSpPr>
        <p:spPr/>
        <p:txBody>
          <a:bodyPr/>
          <a:lstStyle>
            <a:lvl1pPr>
              <a:defRPr/>
            </a:lvl1pPr>
          </a:lstStyle>
          <a:p>
            <a:fld id="{9EAAD1CF-DC03-CD44-9D9C-777AA137D401}" type="datetimeFigureOut">
              <a:rPr lang="en-US" altLang="en-US"/>
              <a:pPr/>
              <a:t>3/3/24</a:t>
            </a:fld>
            <a:endParaRPr lang="en-US" altLang="en-US"/>
          </a:p>
        </p:txBody>
      </p:sp>
      <p:sp>
        <p:nvSpPr>
          <p:cNvPr id="5" name="Footer Placeholder 4">
            <a:extLst>
              <a:ext uri="{FF2B5EF4-FFF2-40B4-BE49-F238E27FC236}">
                <a16:creationId xmlns:a16="http://schemas.microsoft.com/office/drawing/2014/main" id="{7103C3D3-15AB-99E5-5B93-46EA2E9CA92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71EC14A-6E64-6DF5-AC0B-75731CADE90F}"/>
              </a:ext>
            </a:extLst>
          </p:cNvPr>
          <p:cNvSpPr>
            <a:spLocks noGrp="1"/>
          </p:cNvSpPr>
          <p:nvPr>
            <p:ph type="sldNum" sz="quarter" idx="12"/>
          </p:nvPr>
        </p:nvSpPr>
        <p:spPr/>
        <p:txBody>
          <a:bodyPr/>
          <a:lstStyle>
            <a:lvl1pPr>
              <a:defRPr/>
            </a:lvl1pPr>
          </a:lstStyle>
          <a:p>
            <a:fld id="{DA9C2CB2-4AA9-B943-8902-DFACAA3B4E7B}" type="slidenum">
              <a:rPr lang="en-US" altLang="en-US"/>
              <a:pPr/>
              <a:t>‹#›</a:t>
            </a:fld>
            <a:endParaRPr lang="en-US" altLang="en-US"/>
          </a:p>
        </p:txBody>
      </p:sp>
    </p:spTree>
    <p:extLst>
      <p:ext uri="{BB962C8B-B14F-4D97-AF65-F5344CB8AC3E}">
        <p14:creationId xmlns:p14="http://schemas.microsoft.com/office/powerpoint/2010/main" val="3136012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EFED0A2-35AD-3754-E496-B538CFB436E6}"/>
              </a:ext>
            </a:extLst>
          </p:cNvPr>
          <p:cNvSpPr>
            <a:spLocks noGrp="1"/>
          </p:cNvSpPr>
          <p:nvPr>
            <p:ph type="dt" sz="half" idx="10"/>
          </p:nvPr>
        </p:nvSpPr>
        <p:spPr/>
        <p:txBody>
          <a:bodyPr/>
          <a:lstStyle>
            <a:lvl1pPr>
              <a:defRPr/>
            </a:lvl1pPr>
          </a:lstStyle>
          <a:p>
            <a:fld id="{5BF8B03F-39E1-364F-88DA-FB617D7233AB}" type="datetimeFigureOut">
              <a:rPr lang="en-US" altLang="en-US"/>
              <a:pPr/>
              <a:t>3/3/24</a:t>
            </a:fld>
            <a:endParaRPr lang="en-US" altLang="en-US"/>
          </a:p>
        </p:txBody>
      </p:sp>
      <p:sp>
        <p:nvSpPr>
          <p:cNvPr id="5" name="Footer Placeholder 4">
            <a:extLst>
              <a:ext uri="{FF2B5EF4-FFF2-40B4-BE49-F238E27FC236}">
                <a16:creationId xmlns:a16="http://schemas.microsoft.com/office/drawing/2014/main" id="{4230E99A-9EB8-1AA1-4697-7A58B65DFAE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DE02D27-FAA3-55EA-72B2-FE243AA5C2FE}"/>
              </a:ext>
            </a:extLst>
          </p:cNvPr>
          <p:cNvSpPr>
            <a:spLocks noGrp="1"/>
          </p:cNvSpPr>
          <p:nvPr>
            <p:ph type="sldNum" sz="quarter" idx="12"/>
          </p:nvPr>
        </p:nvSpPr>
        <p:spPr/>
        <p:txBody>
          <a:bodyPr/>
          <a:lstStyle>
            <a:lvl1pPr>
              <a:defRPr/>
            </a:lvl1pPr>
          </a:lstStyle>
          <a:p>
            <a:fld id="{1292655D-6F91-7441-96CF-659BB38CFF4C}" type="slidenum">
              <a:rPr lang="en-US" altLang="en-US"/>
              <a:pPr/>
              <a:t>‹#›</a:t>
            </a:fld>
            <a:endParaRPr lang="en-US" altLang="en-US"/>
          </a:p>
        </p:txBody>
      </p:sp>
    </p:spTree>
    <p:extLst>
      <p:ext uri="{BB962C8B-B14F-4D97-AF65-F5344CB8AC3E}">
        <p14:creationId xmlns:p14="http://schemas.microsoft.com/office/powerpoint/2010/main" val="2450984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BA8DEC9-6E09-D5DA-6404-30F25EA34A38}"/>
              </a:ext>
            </a:extLst>
          </p:cNvPr>
          <p:cNvSpPr>
            <a:spLocks noGrp="1"/>
          </p:cNvSpPr>
          <p:nvPr>
            <p:ph type="dt" sz="half" idx="10"/>
          </p:nvPr>
        </p:nvSpPr>
        <p:spPr/>
        <p:txBody>
          <a:bodyPr/>
          <a:lstStyle>
            <a:lvl1pPr>
              <a:defRPr/>
            </a:lvl1pPr>
          </a:lstStyle>
          <a:p>
            <a:fld id="{14C47B25-D4AD-4745-905C-58324C66A75E}" type="datetimeFigureOut">
              <a:rPr lang="en-US" altLang="en-US"/>
              <a:pPr/>
              <a:t>3/3/24</a:t>
            </a:fld>
            <a:endParaRPr lang="en-US" altLang="en-US"/>
          </a:p>
        </p:txBody>
      </p:sp>
      <p:sp>
        <p:nvSpPr>
          <p:cNvPr id="5" name="Footer Placeholder 4">
            <a:extLst>
              <a:ext uri="{FF2B5EF4-FFF2-40B4-BE49-F238E27FC236}">
                <a16:creationId xmlns:a16="http://schemas.microsoft.com/office/drawing/2014/main" id="{166BF3DB-6F7A-E5BE-9F16-F25D4F96BBE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9054025-B5F1-827F-1992-757F6C08A834}"/>
              </a:ext>
            </a:extLst>
          </p:cNvPr>
          <p:cNvSpPr>
            <a:spLocks noGrp="1"/>
          </p:cNvSpPr>
          <p:nvPr>
            <p:ph type="sldNum" sz="quarter" idx="12"/>
          </p:nvPr>
        </p:nvSpPr>
        <p:spPr/>
        <p:txBody>
          <a:bodyPr/>
          <a:lstStyle>
            <a:lvl1pPr>
              <a:defRPr/>
            </a:lvl1pPr>
          </a:lstStyle>
          <a:p>
            <a:fld id="{852FD351-5C94-EF42-87F2-494E744BA2B8}" type="slidenum">
              <a:rPr lang="en-US" altLang="en-US"/>
              <a:pPr/>
              <a:t>‹#›</a:t>
            </a:fld>
            <a:endParaRPr lang="en-US" altLang="en-US"/>
          </a:p>
        </p:txBody>
      </p:sp>
    </p:spTree>
    <p:extLst>
      <p:ext uri="{BB962C8B-B14F-4D97-AF65-F5344CB8AC3E}">
        <p14:creationId xmlns:p14="http://schemas.microsoft.com/office/powerpoint/2010/main" val="3422405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943DBA-1990-9243-82F2-B14190A1BC39}"/>
              </a:ext>
            </a:extLst>
          </p:cNvPr>
          <p:cNvSpPr>
            <a:spLocks noGrp="1"/>
          </p:cNvSpPr>
          <p:nvPr>
            <p:ph type="dt" sz="half" idx="10"/>
          </p:nvPr>
        </p:nvSpPr>
        <p:spPr/>
        <p:txBody>
          <a:bodyPr/>
          <a:lstStyle>
            <a:lvl1pPr>
              <a:defRPr/>
            </a:lvl1pPr>
          </a:lstStyle>
          <a:p>
            <a:fld id="{13C3B38D-8982-1F44-9767-109518F7EB3F}" type="datetimeFigureOut">
              <a:rPr lang="en-US" altLang="en-US"/>
              <a:pPr/>
              <a:t>3/3/24</a:t>
            </a:fld>
            <a:endParaRPr lang="en-US" altLang="en-US"/>
          </a:p>
        </p:txBody>
      </p:sp>
      <p:sp>
        <p:nvSpPr>
          <p:cNvPr id="5" name="Footer Placeholder 4">
            <a:extLst>
              <a:ext uri="{FF2B5EF4-FFF2-40B4-BE49-F238E27FC236}">
                <a16:creationId xmlns:a16="http://schemas.microsoft.com/office/drawing/2014/main" id="{71C4174A-7600-5FEB-CBC1-B67287A9FFF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499E8C7-D27C-044F-E7FD-EFDC0D2B76BC}"/>
              </a:ext>
            </a:extLst>
          </p:cNvPr>
          <p:cNvSpPr>
            <a:spLocks noGrp="1"/>
          </p:cNvSpPr>
          <p:nvPr>
            <p:ph type="sldNum" sz="quarter" idx="12"/>
          </p:nvPr>
        </p:nvSpPr>
        <p:spPr/>
        <p:txBody>
          <a:bodyPr/>
          <a:lstStyle>
            <a:lvl1pPr>
              <a:defRPr/>
            </a:lvl1pPr>
          </a:lstStyle>
          <a:p>
            <a:fld id="{00668209-F98D-BA46-A191-C66C87BDF2CC}" type="slidenum">
              <a:rPr lang="en-US" altLang="en-US"/>
              <a:pPr/>
              <a:t>‹#›</a:t>
            </a:fld>
            <a:endParaRPr lang="en-US" altLang="en-US"/>
          </a:p>
        </p:txBody>
      </p:sp>
    </p:spTree>
    <p:extLst>
      <p:ext uri="{BB962C8B-B14F-4D97-AF65-F5344CB8AC3E}">
        <p14:creationId xmlns:p14="http://schemas.microsoft.com/office/powerpoint/2010/main" val="672852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289C07F-869B-1C6E-F2A7-F11C5419AE50}"/>
              </a:ext>
            </a:extLst>
          </p:cNvPr>
          <p:cNvSpPr>
            <a:spLocks noGrp="1"/>
          </p:cNvSpPr>
          <p:nvPr>
            <p:ph type="dt" sz="half" idx="10"/>
          </p:nvPr>
        </p:nvSpPr>
        <p:spPr/>
        <p:txBody>
          <a:bodyPr/>
          <a:lstStyle>
            <a:lvl1pPr>
              <a:defRPr/>
            </a:lvl1pPr>
          </a:lstStyle>
          <a:p>
            <a:fld id="{FB4EFF01-4E1C-5641-87A2-50E557E5481A}" type="datetimeFigureOut">
              <a:rPr lang="en-US" altLang="en-US"/>
              <a:pPr/>
              <a:t>3/3/24</a:t>
            </a:fld>
            <a:endParaRPr lang="en-US" altLang="en-US"/>
          </a:p>
        </p:txBody>
      </p:sp>
      <p:sp>
        <p:nvSpPr>
          <p:cNvPr id="6" name="Footer Placeholder 4">
            <a:extLst>
              <a:ext uri="{FF2B5EF4-FFF2-40B4-BE49-F238E27FC236}">
                <a16:creationId xmlns:a16="http://schemas.microsoft.com/office/drawing/2014/main" id="{F89D074F-9A6E-2EB8-EB1E-AC2297EA86F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4F39C73-8CF3-1D14-2163-DB75AC45E21E}"/>
              </a:ext>
            </a:extLst>
          </p:cNvPr>
          <p:cNvSpPr>
            <a:spLocks noGrp="1"/>
          </p:cNvSpPr>
          <p:nvPr>
            <p:ph type="sldNum" sz="quarter" idx="12"/>
          </p:nvPr>
        </p:nvSpPr>
        <p:spPr/>
        <p:txBody>
          <a:bodyPr/>
          <a:lstStyle>
            <a:lvl1pPr>
              <a:defRPr/>
            </a:lvl1pPr>
          </a:lstStyle>
          <a:p>
            <a:fld id="{3FA171F6-6760-1F45-9928-1D7A69AAB0CD}" type="slidenum">
              <a:rPr lang="en-US" altLang="en-US"/>
              <a:pPr/>
              <a:t>‹#›</a:t>
            </a:fld>
            <a:endParaRPr lang="en-US" altLang="en-US"/>
          </a:p>
        </p:txBody>
      </p:sp>
    </p:spTree>
    <p:extLst>
      <p:ext uri="{BB962C8B-B14F-4D97-AF65-F5344CB8AC3E}">
        <p14:creationId xmlns:p14="http://schemas.microsoft.com/office/powerpoint/2010/main" val="1202128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5E429AB7-9F47-8233-5C4D-3F2ECB26A28D}"/>
              </a:ext>
            </a:extLst>
          </p:cNvPr>
          <p:cNvSpPr>
            <a:spLocks noGrp="1"/>
          </p:cNvSpPr>
          <p:nvPr>
            <p:ph type="dt" sz="half" idx="10"/>
          </p:nvPr>
        </p:nvSpPr>
        <p:spPr/>
        <p:txBody>
          <a:bodyPr/>
          <a:lstStyle>
            <a:lvl1pPr>
              <a:defRPr/>
            </a:lvl1pPr>
          </a:lstStyle>
          <a:p>
            <a:fld id="{5B5435F1-0647-E340-92E1-0C8E3B9FE544}" type="datetimeFigureOut">
              <a:rPr lang="en-US" altLang="en-US"/>
              <a:pPr/>
              <a:t>3/3/24</a:t>
            </a:fld>
            <a:endParaRPr lang="en-US" altLang="en-US"/>
          </a:p>
        </p:txBody>
      </p:sp>
      <p:sp>
        <p:nvSpPr>
          <p:cNvPr id="8" name="Footer Placeholder 4">
            <a:extLst>
              <a:ext uri="{FF2B5EF4-FFF2-40B4-BE49-F238E27FC236}">
                <a16:creationId xmlns:a16="http://schemas.microsoft.com/office/drawing/2014/main" id="{01B1A941-B3A0-8E02-8EEA-FD0309199B9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32413C3-2448-61A1-8EBE-4D471F2B1168}"/>
              </a:ext>
            </a:extLst>
          </p:cNvPr>
          <p:cNvSpPr>
            <a:spLocks noGrp="1"/>
          </p:cNvSpPr>
          <p:nvPr>
            <p:ph type="sldNum" sz="quarter" idx="12"/>
          </p:nvPr>
        </p:nvSpPr>
        <p:spPr/>
        <p:txBody>
          <a:bodyPr/>
          <a:lstStyle>
            <a:lvl1pPr>
              <a:defRPr/>
            </a:lvl1pPr>
          </a:lstStyle>
          <a:p>
            <a:fld id="{F1E9C7A2-4AC8-F145-A07C-AA4CAB4FFE7E}" type="slidenum">
              <a:rPr lang="en-US" altLang="en-US"/>
              <a:pPr/>
              <a:t>‹#›</a:t>
            </a:fld>
            <a:endParaRPr lang="en-US" altLang="en-US"/>
          </a:p>
        </p:txBody>
      </p:sp>
    </p:spTree>
    <p:extLst>
      <p:ext uri="{BB962C8B-B14F-4D97-AF65-F5344CB8AC3E}">
        <p14:creationId xmlns:p14="http://schemas.microsoft.com/office/powerpoint/2010/main" val="153863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B81526E5-F86C-C513-03EF-FA747787F9F3}"/>
              </a:ext>
            </a:extLst>
          </p:cNvPr>
          <p:cNvSpPr>
            <a:spLocks noGrp="1"/>
          </p:cNvSpPr>
          <p:nvPr>
            <p:ph type="dt" sz="half" idx="10"/>
          </p:nvPr>
        </p:nvSpPr>
        <p:spPr/>
        <p:txBody>
          <a:bodyPr/>
          <a:lstStyle>
            <a:lvl1pPr>
              <a:defRPr/>
            </a:lvl1pPr>
          </a:lstStyle>
          <a:p>
            <a:fld id="{E0049CFB-6A93-F447-ACAB-A6779B0448FA}" type="datetimeFigureOut">
              <a:rPr lang="en-US" altLang="en-US"/>
              <a:pPr/>
              <a:t>3/3/24</a:t>
            </a:fld>
            <a:endParaRPr lang="en-US" altLang="en-US"/>
          </a:p>
        </p:txBody>
      </p:sp>
      <p:sp>
        <p:nvSpPr>
          <p:cNvPr id="4" name="Footer Placeholder 4">
            <a:extLst>
              <a:ext uri="{FF2B5EF4-FFF2-40B4-BE49-F238E27FC236}">
                <a16:creationId xmlns:a16="http://schemas.microsoft.com/office/drawing/2014/main" id="{C2CFAD41-5AF8-A33F-B8A0-059708CA767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654C8C6-B6D4-9DE6-1F18-4E017A068835}"/>
              </a:ext>
            </a:extLst>
          </p:cNvPr>
          <p:cNvSpPr>
            <a:spLocks noGrp="1"/>
          </p:cNvSpPr>
          <p:nvPr>
            <p:ph type="sldNum" sz="quarter" idx="12"/>
          </p:nvPr>
        </p:nvSpPr>
        <p:spPr/>
        <p:txBody>
          <a:bodyPr/>
          <a:lstStyle>
            <a:lvl1pPr>
              <a:defRPr/>
            </a:lvl1pPr>
          </a:lstStyle>
          <a:p>
            <a:fld id="{DDE4A034-DAAE-2745-8F0A-DD7B1E6DF8C0}" type="slidenum">
              <a:rPr lang="en-US" altLang="en-US"/>
              <a:pPr/>
              <a:t>‹#›</a:t>
            </a:fld>
            <a:endParaRPr lang="en-US" altLang="en-US"/>
          </a:p>
        </p:txBody>
      </p:sp>
    </p:spTree>
    <p:extLst>
      <p:ext uri="{BB962C8B-B14F-4D97-AF65-F5344CB8AC3E}">
        <p14:creationId xmlns:p14="http://schemas.microsoft.com/office/powerpoint/2010/main" val="1902511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06E3749-C6F2-3E32-80B1-4454CDC3F504}"/>
              </a:ext>
            </a:extLst>
          </p:cNvPr>
          <p:cNvSpPr>
            <a:spLocks noGrp="1"/>
          </p:cNvSpPr>
          <p:nvPr>
            <p:ph type="dt" sz="half" idx="10"/>
          </p:nvPr>
        </p:nvSpPr>
        <p:spPr/>
        <p:txBody>
          <a:bodyPr/>
          <a:lstStyle>
            <a:lvl1pPr>
              <a:defRPr/>
            </a:lvl1pPr>
          </a:lstStyle>
          <a:p>
            <a:fld id="{21CDDD43-7ED5-7044-8063-43ECAEEF0746}" type="datetimeFigureOut">
              <a:rPr lang="en-US" altLang="en-US"/>
              <a:pPr/>
              <a:t>3/3/24</a:t>
            </a:fld>
            <a:endParaRPr lang="en-US" altLang="en-US"/>
          </a:p>
        </p:txBody>
      </p:sp>
      <p:sp>
        <p:nvSpPr>
          <p:cNvPr id="3" name="Footer Placeholder 4">
            <a:extLst>
              <a:ext uri="{FF2B5EF4-FFF2-40B4-BE49-F238E27FC236}">
                <a16:creationId xmlns:a16="http://schemas.microsoft.com/office/drawing/2014/main" id="{E140E4D4-2E17-AB7C-630C-B55AADE5B52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CDC8628-16C2-C9EA-97F0-484C9B7314AE}"/>
              </a:ext>
            </a:extLst>
          </p:cNvPr>
          <p:cNvSpPr>
            <a:spLocks noGrp="1"/>
          </p:cNvSpPr>
          <p:nvPr>
            <p:ph type="sldNum" sz="quarter" idx="12"/>
          </p:nvPr>
        </p:nvSpPr>
        <p:spPr/>
        <p:txBody>
          <a:bodyPr/>
          <a:lstStyle>
            <a:lvl1pPr>
              <a:defRPr/>
            </a:lvl1pPr>
          </a:lstStyle>
          <a:p>
            <a:fld id="{FB1415A0-1805-D64D-B312-A9DA2267DA65}" type="slidenum">
              <a:rPr lang="en-US" altLang="en-US"/>
              <a:pPr/>
              <a:t>‹#›</a:t>
            </a:fld>
            <a:endParaRPr lang="en-US" altLang="en-US"/>
          </a:p>
        </p:txBody>
      </p:sp>
    </p:spTree>
    <p:extLst>
      <p:ext uri="{BB962C8B-B14F-4D97-AF65-F5344CB8AC3E}">
        <p14:creationId xmlns:p14="http://schemas.microsoft.com/office/powerpoint/2010/main" val="461637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BD5E8F99-1227-772A-355F-8B32B0602773}"/>
              </a:ext>
            </a:extLst>
          </p:cNvPr>
          <p:cNvSpPr>
            <a:spLocks noGrp="1"/>
          </p:cNvSpPr>
          <p:nvPr>
            <p:ph type="dt" sz="half" idx="10"/>
          </p:nvPr>
        </p:nvSpPr>
        <p:spPr/>
        <p:txBody>
          <a:bodyPr/>
          <a:lstStyle>
            <a:lvl1pPr>
              <a:defRPr/>
            </a:lvl1pPr>
          </a:lstStyle>
          <a:p>
            <a:fld id="{755B43CA-631F-D74C-8F0E-E8AB4D261010}" type="datetimeFigureOut">
              <a:rPr lang="en-US" altLang="en-US"/>
              <a:pPr/>
              <a:t>3/3/24</a:t>
            </a:fld>
            <a:endParaRPr lang="en-US" altLang="en-US"/>
          </a:p>
        </p:txBody>
      </p:sp>
      <p:sp>
        <p:nvSpPr>
          <p:cNvPr id="6" name="Footer Placeholder 4">
            <a:extLst>
              <a:ext uri="{FF2B5EF4-FFF2-40B4-BE49-F238E27FC236}">
                <a16:creationId xmlns:a16="http://schemas.microsoft.com/office/drawing/2014/main" id="{F9E1E5A3-A8A2-604B-CFFE-1DF9A4CCDCD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DBDBEC4-E6BF-EF7E-ED4E-B1C5EEC67757}"/>
              </a:ext>
            </a:extLst>
          </p:cNvPr>
          <p:cNvSpPr>
            <a:spLocks noGrp="1"/>
          </p:cNvSpPr>
          <p:nvPr>
            <p:ph type="sldNum" sz="quarter" idx="12"/>
          </p:nvPr>
        </p:nvSpPr>
        <p:spPr/>
        <p:txBody>
          <a:bodyPr/>
          <a:lstStyle>
            <a:lvl1pPr>
              <a:defRPr/>
            </a:lvl1pPr>
          </a:lstStyle>
          <a:p>
            <a:fld id="{4D18A396-4917-8948-B3EA-6D1762BB5E2E}" type="slidenum">
              <a:rPr lang="en-US" altLang="en-US"/>
              <a:pPr/>
              <a:t>‹#›</a:t>
            </a:fld>
            <a:endParaRPr lang="en-US" altLang="en-US"/>
          </a:p>
        </p:txBody>
      </p:sp>
    </p:spTree>
    <p:extLst>
      <p:ext uri="{BB962C8B-B14F-4D97-AF65-F5344CB8AC3E}">
        <p14:creationId xmlns:p14="http://schemas.microsoft.com/office/powerpoint/2010/main" val="524766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7D554DB-F5A3-973D-0078-D72DFAFEED64}"/>
              </a:ext>
            </a:extLst>
          </p:cNvPr>
          <p:cNvSpPr>
            <a:spLocks noGrp="1"/>
          </p:cNvSpPr>
          <p:nvPr>
            <p:ph type="dt" sz="half" idx="10"/>
          </p:nvPr>
        </p:nvSpPr>
        <p:spPr/>
        <p:txBody>
          <a:bodyPr/>
          <a:lstStyle>
            <a:lvl1pPr>
              <a:defRPr/>
            </a:lvl1pPr>
          </a:lstStyle>
          <a:p>
            <a:fld id="{5A11C24E-9082-B145-93D1-B28C17BE1826}" type="datetimeFigureOut">
              <a:rPr lang="en-US" altLang="en-US"/>
              <a:pPr/>
              <a:t>3/3/24</a:t>
            </a:fld>
            <a:endParaRPr lang="en-US" altLang="en-US"/>
          </a:p>
        </p:txBody>
      </p:sp>
      <p:sp>
        <p:nvSpPr>
          <p:cNvPr id="6" name="Footer Placeholder 4">
            <a:extLst>
              <a:ext uri="{FF2B5EF4-FFF2-40B4-BE49-F238E27FC236}">
                <a16:creationId xmlns:a16="http://schemas.microsoft.com/office/drawing/2014/main" id="{867E3D50-304C-F231-FF20-7DDDCCE0BCF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12D84FF-C011-ACD2-6D3F-A30466A88433}"/>
              </a:ext>
            </a:extLst>
          </p:cNvPr>
          <p:cNvSpPr>
            <a:spLocks noGrp="1"/>
          </p:cNvSpPr>
          <p:nvPr>
            <p:ph type="sldNum" sz="quarter" idx="12"/>
          </p:nvPr>
        </p:nvSpPr>
        <p:spPr/>
        <p:txBody>
          <a:bodyPr/>
          <a:lstStyle>
            <a:lvl1pPr>
              <a:defRPr/>
            </a:lvl1pPr>
          </a:lstStyle>
          <a:p>
            <a:fld id="{CDDDEEB7-166E-284D-8100-C4139617D614}" type="slidenum">
              <a:rPr lang="en-US" altLang="en-US"/>
              <a:pPr/>
              <a:t>‹#›</a:t>
            </a:fld>
            <a:endParaRPr lang="en-US" altLang="en-US"/>
          </a:p>
        </p:txBody>
      </p:sp>
    </p:spTree>
    <p:extLst>
      <p:ext uri="{BB962C8B-B14F-4D97-AF65-F5344CB8AC3E}">
        <p14:creationId xmlns:p14="http://schemas.microsoft.com/office/powerpoint/2010/main" val="661353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srcRect/>
          <a:tile tx="0" ty="0" sx="100000" sy="100000" flip="none" algn="tl"/>
        </a:blip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37230F7A-C771-F04F-C482-51B7C600CC95}"/>
              </a:ext>
            </a:extLst>
          </p:cNvPr>
          <p:cNvGrpSpPr>
            <a:grpSpLocks/>
          </p:cNvGrpSpPr>
          <p:nvPr/>
        </p:nvGrpSpPr>
        <p:grpSpPr bwMode="auto">
          <a:xfrm>
            <a:off x="-7938" y="-7938"/>
            <a:ext cx="9170988" cy="6873876"/>
            <a:chOff x="-8467" y="-8468"/>
            <a:chExt cx="9171317" cy="6874935"/>
          </a:xfrm>
        </p:grpSpPr>
        <p:sp>
          <p:nvSpPr>
            <p:cNvPr id="7" name="Freeform 6">
              <a:extLst>
                <a:ext uri="{FF2B5EF4-FFF2-40B4-BE49-F238E27FC236}">
                  <a16:creationId xmlns:a16="http://schemas.microsoft.com/office/drawing/2014/main" id="{F373F7A3-5208-F551-E1AC-AB5C418B3140}"/>
                </a:ext>
              </a:extLst>
            </p:cNvPr>
            <p:cNvSpPr/>
            <p:nvPr/>
          </p:nvSpPr>
          <p:spPr>
            <a:xfrm>
              <a:off x="-8467" y="4013290"/>
              <a:ext cx="457217"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E5F7F6FB-BC2B-E7FE-C517-9BC50369478E}"/>
                </a:ext>
              </a:extLst>
            </p:cNvPr>
            <p:cNvCxnSpPr/>
            <p:nvPr/>
          </p:nvCxnSpPr>
          <p:spPr>
            <a:xfrm flipV="1">
              <a:off x="5130455"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B04EF467-CA7A-00E2-05F3-25BD3D95A609}"/>
                </a:ext>
              </a:extLst>
            </p:cNvPr>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6E878EAD-69BF-E5D3-7C2E-3436BAD59AC1}"/>
                </a:ext>
              </a:extLst>
            </p:cNvPr>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2676D2BD-1A24-476D-DC29-A9C10302DF10}"/>
                </a:ext>
              </a:extLst>
            </p:cNvPr>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3EB58A29-B4D8-AC9B-F864-FEB8947CE24B}"/>
                </a:ext>
              </a:extLst>
            </p:cNvPr>
            <p:cNvSpPr/>
            <p:nvPr/>
          </p:nvSpPr>
          <p:spPr>
            <a:xfrm>
              <a:off x="6638634"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DFCB19FA-EC9A-BD99-BC0E-F2E812665BFB}"/>
                </a:ext>
              </a:extLst>
            </p:cNvPr>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41CE6DE1-A456-EFC1-67AA-53F0617AA495}"/>
                </a:ext>
              </a:extLst>
            </p:cNvPr>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51BAEA49-C05B-79AF-1FA7-F2325281ABC4}"/>
                </a:ext>
              </a:extLst>
            </p:cNvPr>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04931B95-3884-3C4D-AE59-2BDA6DB92C34}"/>
                </a:ext>
              </a:extLst>
            </p:cNvPr>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2C4C2CFE-91EA-E680-1A93-479F6754E1DD}"/>
              </a:ext>
            </a:extLst>
          </p:cNvPr>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D7A2AB7E-019F-B0F5-C70D-DDA1C8C3ABE9}"/>
              </a:ext>
            </a:extLst>
          </p:cNvPr>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C818AA8-4652-3202-6679-E43C9722C6B9}"/>
              </a:ext>
            </a:extLst>
          </p:cNvPr>
          <p:cNvSpPr>
            <a:spLocks noGrp="1"/>
          </p:cNvSpPr>
          <p:nvPr>
            <p:ph type="dt" sz="half" idx="2"/>
          </p:nvPr>
        </p:nvSpPr>
        <p:spPr>
          <a:xfrm>
            <a:off x="5405438" y="6042025"/>
            <a:ext cx="684212"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fld id="{7A58D26C-D989-6E48-A6B3-10575B576AFE}" type="datetimeFigureOut">
              <a:rPr lang="en-US" altLang="en-US"/>
              <a:pPr/>
              <a:t>3/3/24</a:t>
            </a:fld>
            <a:endParaRPr lang="en-US" altLang="en-US"/>
          </a:p>
        </p:txBody>
      </p:sp>
      <p:sp>
        <p:nvSpPr>
          <p:cNvPr id="5" name="Footer Placeholder 4">
            <a:extLst>
              <a:ext uri="{FF2B5EF4-FFF2-40B4-BE49-F238E27FC236}">
                <a16:creationId xmlns:a16="http://schemas.microsoft.com/office/drawing/2014/main" id="{45920EE4-86E0-9ABE-6ADF-B1338CBE1B07}"/>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a:defRPr sz="900">
                <a:solidFill>
                  <a:schemeClr val="tx1">
                    <a:tint val="75000"/>
                  </a:schemeClr>
                </a:solidFill>
                <a:latin typeface="Century Gothic" panose="020B0502020202020204" pitchFamily="34" charset="0"/>
                <a:ea typeface="MS PGothic" panose="020B0600070205080204" pitchFamily="34" charset="-128"/>
                <a:cs typeface="+mn-cs"/>
              </a:defRPr>
            </a:lvl1pPr>
          </a:lstStyle>
          <a:p>
            <a:pPr>
              <a:defRPr/>
            </a:pPr>
            <a:endParaRPr lang="en-US"/>
          </a:p>
        </p:txBody>
      </p:sp>
      <p:sp>
        <p:nvSpPr>
          <p:cNvPr id="6" name="Slide Number Placeholder 5">
            <a:extLst>
              <a:ext uri="{FF2B5EF4-FFF2-40B4-BE49-F238E27FC236}">
                <a16:creationId xmlns:a16="http://schemas.microsoft.com/office/drawing/2014/main" id="{41DB420D-9A74-A83F-61DA-114DE8749C69}"/>
              </a:ext>
            </a:extLst>
          </p:cNvPr>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accent1"/>
                </a:solidFill>
              </a:defRPr>
            </a:lvl1pPr>
          </a:lstStyle>
          <a:p>
            <a:fld id="{22239133-0BD6-AC45-8930-17768E9287A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6701" r:id="rId1"/>
    <p:sldLayoutId id="2147486688" r:id="rId2"/>
    <p:sldLayoutId id="2147486689" r:id="rId3"/>
    <p:sldLayoutId id="2147486690" r:id="rId4"/>
    <p:sldLayoutId id="2147486691" r:id="rId5"/>
    <p:sldLayoutId id="2147486692" r:id="rId6"/>
    <p:sldLayoutId id="2147486693" r:id="rId7"/>
    <p:sldLayoutId id="2147486694" r:id="rId8"/>
    <p:sldLayoutId id="2147486695" r:id="rId9"/>
    <p:sldLayoutId id="2147486696" r:id="rId10"/>
    <p:sldLayoutId id="2147486702" r:id="rId11"/>
    <p:sldLayoutId id="2147486697" r:id="rId12"/>
    <p:sldLayoutId id="2147486703" r:id="rId13"/>
    <p:sldLayoutId id="2147486698" r:id="rId14"/>
    <p:sldLayoutId id="2147486699" r:id="rId15"/>
    <p:sldLayoutId id="2147486700" r:id="rId16"/>
  </p:sldLayoutIdLst>
  <p:txStyles>
    <p:titleStyle>
      <a:lvl1pPr algn="l" defTabSz="457200" rtl="0" eaLnBrk="0" fontAlgn="base" hangingPunct="0">
        <a:spcBef>
          <a:spcPct val="0"/>
        </a:spcBef>
        <a:spcAft>
          <a:spcPct val="0"/>
        </a:spcAft>
        <a:defRPr sz="3600" kern="1200">
          <a:solidFill>
            <a:schemeClr val="accent1"/>
          </a:solidFill>
          <a:latin typeface="+mj-lt"/>
          <a:ea typeface="MS PGothic" panose="020B0600070205080204" pitchFamily="34" charset="-128"/>
          <a:cs typeface="ＭＳ Ｐゴシック" charset="0"/>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ea typeface="MS PGothic" panose="020B0600070205080204" pitchFamily="34" charset="-128"/>
          <a:cs typeface="ＭＳ Ｐゴシック"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2" charset="2"/>
        <a:buChar char=""/>
        <a:defRPr kern="1200">
          <a:solidFill>
            <a:srgbClr val="404040"/>
          </a:solidFill>
          <a:latin typeface="+mn-lt"/>
          <a:ea typeface="MS PGothic" panose="020B0600070205080204" pitchFamily="34" charset="-128"/>
          <a:cs typeface="ＭＳ Ｐゴシック" charset="0"/>
        </a:defRPr>
      </a:lvl1pPr>
      <a:lvl2pPr marL="742950" indent="-285750" algn="l" defTabSz="457200" rtl="0" eaLnBrk="0" fontAlgn="base" hangingPunct="0">
        <a:spcBef>
          <a:spcPts val="1000"/>
        </a:spcBef>
        <a:spcAft>
          <a:spcPct val="0"/>
        </a:spcAft>
        <a:buClr>
          <a:schemeClr val="accent1"/>
        </a:buClr>
        <a:buSzPct val="80000"/>
        <a:buFont typeface="Wingdings 3" pitchFamily="2" charset="2"/>
        <a:buChar char=""/>
        <a:defRPr sz="1600" kern="1200">
          <a:solidFill>
            <a:srgbClr val="404040"/>
          </a:solidFill>
          <a:latin typeface="+mn-lt"/>
          <a:ea typeface="MS PGothic" panose="020B0600070205080204" pitchFamily="34" charset="-128"/>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2" charset="2"/>
        <a:buChar char=""/>
        <a:defRPr sz="1400" kern="1200">
          <a:solidFill>
            <a:srgbClr val="404040"/>
          </a:solidFill>
          <a:latin typeface="+mn-lt"/>
          <a:ea typeface="MS PGothic" panose="020B0600070205080204" pitchFamily="34" charset="-128"/>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2" charset="2"/>
        <a:buChar char=""/>
        <a:defRPr sz="1200" kern="1200">
          <a:solidFill>
            <a:srgbClr val="404040"/>
          </a:solidFill>
          <a:latin typeface="+mn-lt"/>
          <a:ea typeface="MS PGothic" panose="020B0600070205080204" pitchFamily="34" charset="-128"/>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2" charset="2"/>
        <a:buChar char=""/>
        <a:defRPr sz="1200" kern="1200">
          <a:solidFill>
            <a:srgbClr val="404040"/>
          </a:solidFill>
          <a:latin typeface="+mn-lt"/>
          <a:ea typeface="MS PGothic" panose="020B0600070205080204" pitchFamily="34" charset="-128"/>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
            <a:extLst>
              <a:ext uri="{FF2B5EF4-FFF2-40B4-BE49-F238E27FC236}">
                <a16:creationId xmlns:a16="http://schemas.microsoft.com/office/drawing/2014/main" id="{75DBEA45-CA45-3033-884E-FDC885E921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4000" cy="701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TextBox 3">
            <a:extLst>
              <a:ext uri="{FF2B5EF4-FFF2-40B4-BE49-F238E27FC236}">
                <a16:creationId xmlns:a16="http://schemas.microsoft.com/office/drawing/2014/main" id="{6987DB8A-2CAB-E3C7-B00C-48C595C5F2C8}"/>
              </a:ext>
            </a:extLst>
          </p:cNvPr>
          <p:cNvSpPr txBox="1">
            <a:spLocks noChangeArrowheads="1"/>
          </p:cNvSpPr>
          <p:nvPr/>
        </p:nvSpPr>
        <p:spPr bwMode="auto">
          <a:xfrm>
            <a:off x="0" y="0"/>
            <a:ext cx="914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r>
              <a:rPr lang="en-US" altLang="en-US" sz="6000"/>
              <a:t> </a:t>
            </a:r>
          </a:p>
        </p:txBody>
      </p:sp>
      <p:sp>
        <p:nvSpPr>
          <p:cNvPr id="2" name="TextBox 1">
            <a:extLst>
              <a:ext uri="{FF2B5EF4-FFF2-40B4-BE49-F238E27FC236}">
                <a16:creationId xmlns:a16="http://schemas.microsoft.com/office/drawing/2014/main" id="{8D616A23-3608-FF63-D3C3-2DABD59E3260}"/>
              </a:ext>
            </a:extLst>
          </p:cNvPr>
          <p:cNvSpPr txBox="1"/>
          <p:nvPr/>
        </p:nvSpPr>
        <p:spPr>
          <a:xfrm>
            <a:off x="1" y="2828835"/>
            <a:ext cx="9144000" cy="1200329"/>
          </a:xfrm>
          <a:prstGeom prst="rect">
            <a:avLst/>
          </a:prstGeom>
          <a:solidFill>
            <a:schemeClr val="accent1">
              <a:lumMod val="20000"/>
              <a:lumOff val="80000"/>
            </a:schemeClr>
          </a:solidFill>
          <a:ln>
            <a:solidFill>
              <a:srgbClr val="000000"/>
            </a:solidFill>
          </a:ln>
        </p:spPr>
        <p:txBody>
          <a:bodyPr>
            <a:spAutoFit/>
          </a:bodyPr>
          <a:lstStyle/>
          <a:p>
            <a:pPr algn="ctr" eaLnBrk="1" hangingPunct="1">
              <a:defRPr/>
            </a:pPr>
            <a:r>
              <a:rPr lang="en-US" sz="7200" dirty="0">
                <a:ln w="22225">
                  <a:solidFill>
                    <a:srgbClr val="003399"/>
                  </a:solidFill>
                  <a:prstDash val="solid"/>
                </a:ln>
                <a:solidFill>
                  <a:srgbClr val="000099"/>
                </a:solidFill>
                <a:latin typeface="Arial Black" panose="020B0A04020102020204" pitchFamily="34" charset="0"/>
              </a:rPr>
              <a:t>Welcome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2">
            <a:extLst>
              <a:ext uri="{FF2B5EF4-FFF2-40B4-BE49-F238E27FC236}">
                <a16:creationId xmlns:a16="http://schemas.microsoft.com/office/drawing/2014/main" id="{6B1F672A-4222-6F37-D1F1-651DBF4B44B6}"/>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F220A6D-85C8-5C44-112F-D0B5544FABAF}"/>
              </a:ext>
            </a:extLst>
          </p:cNvPr>
          <p:cNvSpPr>
            <a:spLocks noGrp="1"/>
          </p:cNvSpPr>
          <p:nvPr>
            <p:ph type="title"/>
          </p:nvPr>
        </p:nvSpPr>
        <p:spPr>
          <a:xfrm>
            <a:off x="-17526" y="147430"/>
            <a:ext cx="8534400" cy="1320800"/>
          </a:xfrm>
        </p:spPr>
        <p:txBody>
          <a:bodyPr>
            <a:normAutofit fontScale="90000"/>
          </a:bodyPr>
          <a:lstStyle/>
          <a:p>
            <a:pPr algn="ctr" eaLnBrk="1" hangingPunct="1"/>
            <a:r>
              <a:rPr lang="en-US" altLang="en-US" sz="4400" b="1" dirty="0">
                <a:solidFill>
                  <a:schemeClr val="accent2">
                    <a:lumMod val="50000"/>
                  </a:schemeClr>
                </a:solidFill>
                <a:cs typeface="Arial" panose="020B0604020202020204" pitchFamily="34" charset="0"/>
              </a:rPr>
              <a:t>Unison Prayer</a:t>
            </a:r>
            <a:br>
              <a:rPr lang="en-US" altLang="en-US" sz="4000" b="1" dirty="0">
                <a:solidFill>
                  <a:srgbClr val="003399"/>
                </a:solidFill>
                <a:latin typeface="Arial" panose="020B0604020202020204" pitchFamily="34" charset="0"/>
                <a:cs typeface="Arial" panose="020B0604020202020204" pitchFamily="34" charset="0"/>
              </a:rPr>
            </a:br>
            <a:br>
              <a:rPr lang="en-US" altLang="en-US" sz="1800" dirty="0">
                <a:solidFill>
                  <a:srgbClr val="003399"/>
                </a:solidFill>
              </a:rPr>
            </a:br>
            <a:br>
              <a:rPr lang="en-US" altLang="en-US" sz="3200" b="1" dirty="0">
                <a:solidFill>
                  <a:srgbClr val="560401"/>
                </a:solidFill>
                <a:latin typeface="Arial" panose="020B0604020202020204" pitchFamily="34" charset="0"/>
                <a:cs typeface="Arial" panose="020B0604020202020204" pitchFamily="34" charset="0"/>
              </a:rPr>
            </a:br>
            <a:br>
              <a:rPr lang="en-US" altLang="en-US" b="1" dirty="0">
                <a:solidFill>
                  <a:srgbClr val="003399"/>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2531" name="TextBox 5">
            <a:extLst>
              <a:ext uri="{FF2B5EF4-FFF2-40B4-BE49-F238E27FC236}">
                <a16:creationId xmlns:a16="http://schemas.microsoft.com/office/drawing/2014/main" id="{BFBF5C21-DF1F-EF56-0B2B-43D8AE34954E}"/>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D7AAAA56-78A8-8345-26A3-28AFF7DDED7B}"/>
              </a:ext>
            </a:extLst>
          </p:cNvPr>
          <p:cNvSpPr txBox="1"/>
          <p:nvPr/>
        </p:nvSpPr>
        <p:spPr>
          <a:xfrm>
            <a:off x="322262" y="1320800"/>
            <a:ext cx="8305800" cy="3539430"/>
          </a:xfrm>
          <a:prstGeom prst="rect">
            <a:avLst/>
          </a:prstGeom>
          <a:noFill/>
        </p:spPr>
        <p:txBody>
          <a:bodyPr>
            <a:spAutoFit/>
          </a:bodyPr>
          <a:lstStyle/>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Soul of Christ, sanctify us; Body of Christ, save us;</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Blood of Christ, inebriate us; Water from the side of Christ, wash us;</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Passion of Christ, strengthen us; O good Jesus hear us.</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(Anima Christi)</a:t>
            </a:r>
          </a:p>
        </p:txBody>
      </p:sp>
    </p:spTree>
    <p:extLst>
      <p:ext uri="{BB962C8B-B14F-4D97-AF65-F5344CB8AC3E}">
        <p14:creationId xmlns:p14="http://schemas.microsoft.com/office/powerpoint/2010/main" val="384651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2">
            <a:extLst>
              <a:ext uri="{FF2B5EF4-FFF2-40B4-BE49-F238E27FC236}">
                <a16:creationId xmlns:a16="http://schemas.microsoft.com/office/drawing/2014/main" id="{6B1F672A-4222-6F37-D1F1-651DBF4B44B6}"/>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F220A6D-85C8-5C44-112F-D0B5544FABAF}"/>
              </a:ext>
            </a:extLst>
          </p:cNvPr>
          <p:cNvSpPr>
            <a:spLocks noGrp="1"/>
          </p:cNvSpPr>
          <p:nvPr>
            <p:ph type="title"/>
          </p:nvPr>
        </p:nvSpPr>
        <p:spPr>
          <a:xfrm>
            <a:off x="-17526" y="147430"/>
            <a:ext cx="8534400" cy="1320800"/>
          </a:xfrm>
        </p:spPr>
        <p:txBody>
          <a:bodyPr>
            <a:normAutofit fontScale="90000"/>
          </a:bodyPr>
          <a:lstStyle/>
          <a:p>
            <a:pPr algn="ctr" eaLnBrk="1" hangingPunct="1"/>
            <a:r>
              <a:rPr lang="en-US" altLang="en-US" sz="4400" b="1" dirty="0">
                <a:solidFill>
                  <a:schemeClr val="accent2">
                    <a:lumMod val="50000"/>
                  </a:schemeClr>
                </a:solidFill>
                <a:cs typeface="Arial" panose="020B0604020202020204" pitchFamily="34" charset="0"/>
              </a:rPr>
              <a:t>Words of Affirmation</a:t>
            </a:r>
            <a:br>
              <a:rPr lang="en-US" altLang="en-US" sz="4000" b="1" dirty="0">
                <a:solidFill>
                  <a:srgbClr val="003399"/>
                </a:solidFill>
                <a:latin typeface="Arial" panose="020B0604020202020204" pitchFamily="34" charset="0"/>
                <a:cs typeface="Arial" panose="020B0604020202020204" pitchFamily="34" charset="0"/>
              </a:rPr>
            </a:br>
            <a:br>
              <a:rPr lang="en-US" altLang="en-US" sz="1800" dirty="0">
                <a:solidFill>
                  <a:srgbClr val="003399"/>
                </a:solidFill>
              </a:rPr>
            </a:br>
            <a:br>
              <a:rPr lang="en-US" altLang="en-US" sz="3200" b="1" dirty="0">
                <a:solidFill>
                  <a:srgbClr val="560401"/>
                </a:solidFill>
                <a:latin typeface="Arial" panose="020B0604020202020204" pitchFamily="34" charset="0"/>
                <a:cs typeface="Arial" panose="020B0604020202020204" pitchFamily="34" charset="0"/>
              </a:rPr>
            </a:br>
            <a:br>
              <a:rPr lang="en-US" altLang="en-US" b="1" dirty="0">
                <a:solidFill>
                  <a:srgbClr val="003399"/>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2531" name="TextBox 5">
            <a:extLst>
              <a:ext uri="{FF2B5EF4-FFF2-40B4-BE49-F238E27FC236}">
                <a16:creationId xmlns:a16="http://schemas.microsoft.com/office/drawing/2014/main" id="{BFBF5C21-DF1F-EF56-0B2B-43D8AE34954E}"/>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D7AAAA56-78A8-8345-26A3-28AFF7DDED7B}"/>
              </a:ext>
            </a:extLst>
          </p:cNvPr>
          <p:cNvSpPr txBox="1"/>
          <p:nvPr/>
        </p:nvSpPr>
        <p:spPr>
          <a:xfrm>
            <a:off x="322262" y="1320800"/>
            <a:ext cx="8305800" cy="3046988"/>
          </a:xfrm>
          <a:prstGeom prst="rect">
            <a:avLst/>
          </a:prstGeom>
          <a:noFill/>
        </p:spPr>
        <p:txBody>
          <a:bodyPr>
            <a:spAutoFit/>
          </a:bodyPr>
          <a:lstStyle/>
          <a:p>
            <a:pPr marL="0" marR="0">
              <a:spcBef>
                <a:spcPts val="0"/>
              </a:spcBef>
              <a:spcAft>
                <a:spcPts val="0"/>
              </a:spcAft>
            </a:pPr>
            <a:r>
              <a:rPr lang="en-US" sz="3200" dirty="0">
                <a:solidFill>
                  <a:schemeClr val="accent2">
                    <a:lumMod val="50000"/>
                  </a:schemeClr>
                </a:solidFill>
                <a:effectLst/>
                <a:latin typeface="+mn-lt"/>
                <a:ea typeface="Proxima Nova"/>
                <a:cs typeface="Proxima Nova"/>
              </a:rPr>
              <a:t>Beloved of the Lord God, receive this Good News. As Far as the North is from South and the East is from the West, that is how far God has removed our sins from us in Jesus Christ! In the name of Jesus Christ, we are forgiven. Thanks be to God!</a:t>
            </a:r>
          </a:p>
        </p:txBody>
      </p:sp>
    </p:spTree>
    <p:extLst>
      <p:ext uri="{BB962C8B-B14F-4D97-AF65-F5344CB8AC3E}">
        <p14:creationId xmlns:p14="http://schemas.microsoft.com/office/powerpoint/2010/main" val="3991833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427C963-76E9-9EFA-E15D-70EA3501EC38}"/>
              </a:ext>
            </a:extLst>
          </p:cNvPr>
          <p:cNvSpPr>
            <a:spLocks noGrp="1"/>
          </p:cNvSpPr>
          <p:nvPr>
            <p:ph type="title"/>
          </p:nvPr>
        </p:nvSpPr>
        <p:spPr>
          <a:xfrm>
            <a:off x="0" y="-9525"/>
            <a:ext cx="9144000" cy="847725"/>
          </a:xfrm>
        </p:spPr>
        <p:txBody>
          <a:bodyPr>
            <a:normAutofit fontScale="90000"/>
          </a:bodyPr>
          <a:lstStyle/>
          <a:p>
            <a:pPr algn="ctr" eaLnBrk="1" hangingPunct="1">
              <a:spcBef>
                <a:spcPts val="1000"/>
              </a:spcBef>
            </a:pPr>
            <a:br>
              <a:rPr lang="en-US" altLang="en-US" sz="4400" b="1" dirty="0">
                <a:solidFill>
                  <a:schemeClr val="accent3"/>
                </a:solidFill>
              </a:rPr>
            </a:br>
            <a:r>
              <a:rPr lang="en-US" altLang="en-US" sz="4400" b="1" dirty="0">
                <a:solidFill>
                  <a:schemeClr val="accent2">
                    <a:lumMod val="50000"/>
                  </a:schemeClr>
                </a:solidFill>
              </a:rPr>
              <a:t>Time of Testimony and Prayer</a:t>
            </a:r>
            <a:br>
              <a:rPr lang="en-US" altLang="en-US" sz="4000" b="1" dirty="0">
                <a:solidFill>
                  <a:srgbClr val="003399"/>
                </a:solidFill>
              </a:rPr>
            </a:br>
            <a:r>
              <a:rPr lang="en-US" altLang="en-US" sz="4000" b="1" dirty="0">
                <a:solidFill>
                  <a:srgbClr val="003399"/>
                </a:solidFill>
              </a:rPr>
              <a:t>  </a:t>
            </a:r>
            <a:br>
              <a:rPr lang="en-US" altLang="en-US" sz="3200" dirty="0"/>
            </a:br>
            <a:br>
              <a:rPr lang="en-US" altLang="en-US" sz="3200" b="1" dirty="0">
                <a:solidFill>
                  <a:srgbClr val="560401"/>
                </a:solidFill>
                <a:latin typeface="Arial" panose="020B0604020202020204" pitchFamily="34" charset="0"/>
                <a:cs typeface="Arial" panose="020B0604020202020204" pitchFamily="34" charset="0"/>
              </a:rPr>
            </a:br>
            <a:br>
              <a:rPr lang="en-US" altLang="en-US" sz="32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endParaRPr lang="en-US" altLang="en-US" sz="3200" b="1" dirty="0">
              <a:solidFill>
                <a:srgbClr val="000099"/>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3E6655F4-3BD0-3EDD-2BEA-4274BD9CB21C}"/>
              </a:ext>
            </a:extLst>
          </p:cNvPr>
          <p:cNvSpPr/>
          <p:nvPr/>
        </p:nvSpPr>
        <p:spPr>
          <a:xfrm>
            <a:off x="419100" y="1524000"/>
            <a:ext cx="8305800" cy="3046988"/>
          </a:xfrm>
          <a:prstGeom prst="rect">
            <a:avLst/>
          </a:prstGeom>
        </p:spPr>
        <p:txBody>
          <a:bodyPr>
            <a:spAutoFit/>
          </a:bodyPr>
          <a:lstStyle>
            <a:lvl1pPr marL="457200" indent="-457200">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buFont typeface="Arial" panose="020B0604020202020204" pitchFamily="34" charset="0"/>
              <a:buChar char="•"/>
            </a:pPr>
            <a:r>
              <a:rPr lang="en-US" altLang="en-US" sz="3200" b="1" dirty="0">
                <a:solidFill>
                  <a:schemeClr val="accent2">
                    <a:lumMod val="50000"/>
                  </a:schemeClr>
                </a:solidFill>
                <a:latin typeface="Trebuchet MS" panose="020B0703020202090204" pitchFamily="34" charset="0"/>
              </a:rPr>
              <a:t>Discipline of Gratitude:  Thanking </a:t>
            </a:r>
          </a:p>
          <a:p>
            <a:pPr marL="0" indent="0"/>
            <a:r>
              <a:rPr lang="en-US" altLang="en-US" sz="3200" b="1" dirty="0">
                <a:solidFill>
                  <a:schemeClr val="accent2">
                    <a:lumMod val="50000"/>
                  </a:schemeClr>
                </a:solidFill>
                <a:latin typeface="Trebuchet MS" panose="020B0703020202090204" pitchFamily="34" charset="0"/>
              </a:rPr>
              <a:t>    God for what God has done.</a:t>
            </a:r>
          </a:p>
          <a:p>
            <a:pPr>
              <a:buFont typeface="Arial" panose="020B0604020202020204" pitchFamily="34" charset="0"/>
              <a:buChar char="•"/>
            </a:pPr>
            <a:endParaRPr lang="en-US" altLang="en-US" sz="3200" b="1" dirty="0">
              <a:solidFill>
                <a:schemeClr val="accent2">
                  <a:lumMod val="50000"/>
                </a:schemeClr>
              </a:solidFill>
              <a:latin typeface="Trebuchet MS" panose="020B0703020202090204" pitchFamily="34" charset="0"/>
            </a:endParaRPr>
          </a:p>
          <a:p>
            <a:pPr>
              <a:buFont typeface="Arial" panose="020B0604020202020204" pitchFamily="34" charset="0"/>
              <a:buChar char="•"/>
            </a:pPr>
            <a:r>
              <a:rPr lang="en-US" altLang="en-US" sz="3200" b="1" dirty="0">
                <a:solidFill>
                  <a:schemeClr val="accent2">
                    <a:lumMod val="50000"/>
                  </a:schemeClr>
                </a:solidFill>
                <a:latin typeface="Trebuchet MS" panose="020B0703020202090204" pitchFamily="34" charset="0"/>
              </a:rPr>
              <a:t>Prayers of the People</a:t>
            </a:r>
          </a:p>
          <a:p>
            <a:pPr>
              <a:buFont typeface="Arial" panose="020B0604020202020204" pitchFamily="34" charset="0"/>
              <a:buChar char="•"/>
            </a:pPr>
            <a:endParaRPr lang="en-US" altLang="en-US" sz="3200" b="1" dirty="0">
              <a:solidFill>
                <a:schemeClr val="accent2">
                  <a:lumMod val="50000"/>
                </a:schemeClr>
              </a:solidFill>
              <a:latin typeface="Trebuchet MS" panose="020B0703020202090204" pitchFamily="34" charset="0"/>
            </a:endParaRPr>
          </a:p>
          <a:p>
            <a:pPr>
              <a:buFont typeface="Arial" panose="020B0604020202020204" pitchFamily="34" charset="0"/>
              <a:buChar char="•"/>
            </a:pPr>
            <a:r>
              <a:rPr lang="en-US" altLang="en-US" sz="3200" b="1" dirty="0">
                <a:solidFill>
                  <a:schemeClr val="accent2">
                    <a:lumMod val="50000"/>
                  </a:schemeClr>
                </a:solidFill>
                <a:latin typeface="Trebuchet MS" panose="020B0703020202090204" pitchFamily="34" charset="0"/>
              </a:rPr>
              <a:t>Lord’s Prayer</a:t>
            </a:r>
            <a:endParaRPr lang="en-US" altLang="en-US" sz="3200" dirty="0">
              <a:solidFill>
                <a:schemeClr val="accent2">
                  <a:lumMod val="50000"/>
                </a:schemeClr>
              </a:solidFill>
              <a:latin typeface="Trebuchet MS" panose="020B070302020209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59389D63-A65F-FFD4-3A16-B6E7617CD30B}"/>
              </a:ext>
            </a:extLst>
          </p:cNvPr>
          <p:cNvSpPr>
            <a:spLocks noGrp="1"/>
          </p:cNvSpPr>
          <p:nvPr>
            <p:ph type="title"/>
          </p:nvPr>
        </p:nvSpPr>
        <p:spPr>
          <a:xfrm>
            <a:off x="0" y="-9525"/>
            <a:ext cx="9144000" cy="847725"/>
          </a:xfrm>
        </p:spPr>
        <p:txBody>
          <a:bodyPr>
            <a:normAutofit fontScale="90000"/>
          </a:bodyPr>
          <a:lstStyle/>
          <a:p>
            <a:pPr algn="ctr" eaLnBrk="1" hangingPunct="1">
              <a:spcBef>
                <a:spcPts val="1000"/>
              </a:spcBef>
            </a:pPr>
            <a:br>
              <a:rPr lang="en-US" altLang="en-US" sz="3200" b="1" dirty="0">
                <a:solidFill>
                  <a:srgbClr val="003399"/>
                </a:solidFill>
              </a:rPr>
            </a:br>
            <a:r>
              <a:rPr lang="en-US" altLang="en-US" sz="4400" b="1" dirty="0">
                <a:solidFill>
                  <a:schemeClr val="accent2">
                    <a:lumMod val="50000"/>
                  </a:schemeClr>
                </a:solidFill>
              </a:rPr>
              <a:t>The Offering</a:t>
            </a:r>
            <a:br>
              <a:rPr lang="en-US" altLang="en-US" sz="3200" dirty="0"/>
            </a:br>
            <a:br>
              <a:rPr lang="en-US" altLang="en-US" sz="3200" b="1" dirty="0">
                <a:solidFill>
                  <a:srgbClr val="560401"/>
                </a:solidFill>
                <a:latin typeface="Arial" panose="020B0604020202020204" pitchFamily="34" charset="0"/>
                <a:cs typeface="Arial" panose="020B0604020202020204" pitchFamily="34" charset="0"/>
              </a:rPr>
            </a:br>
            <a:br>
              <a:rPr lang="en-US" altLang="en-US" sz="32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br>
              <a:rPr lang="en-US" altLang="en-US" sz="2900" b="1" dirty="0">
                <a:solidFill>
                  <a:srgbClr val="560401"/>
                </a:solidFill>
                <a:latin typeface="Arial" panose="020B0604020202020204" pitchFamily="34" charset="0"/>
                <a:cs typeface="Arial" panose="020B0604020202020204" pitchFamily="34" charset="0"/>
              </a:rPr>
            </a:br>
            <a:endParaRPr lang="en-US" altLang="en-US" sz="3200" b="1" dirty="0">
              <a:solidFill>
                <a:srgbClr val="000099"/>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231BBA39-9F62-35C4-39C0-59B5C1F0C937}"/>
              </a:ext>
            </a:extLst>
          </p:cNvPr>
          <p:cNvSpPr/>
          <p:nvPr/>
        </p:nvSpPr>
        <p:spPr>
          <a:xfrm>
            <a:off x="419100" y="1219200"/>
            <a:ext cx="8305800" cy="3046413"/>
          </a:xfrm>
          <a:prstGeom prst="rect">
            <a:avLst/>
          </a:prstGeom>
        </p:spPr>
        <p:txBody>
          <a:bodyPr>
            <a:spAutoFit/>
          </a:bodyPr>
          <a:lstStyle/>
          <a:p>
            <a:pPr algn="ctr">
              <a:defRPr/>
            </a:pPr>
            <a:r>
              <a:rPr lang="en-US" sz="3200" b="1" dirty="0">
                <a:solidFill>
                  <a:schemeClr val="accent2">
                    <a:lumMod val="50000"/>
                  </a:schemeClr>
                </a:solidFill>
                <a:latin typeface="+mn-lt"/>
                <a:ea typeface="MS PGothic" charset="0"/>
                <a:cs typeface="MS PGothic" charset="0"/>
              </a:rPr>
              <a:t>Doxology</a:t>
            </a:r>
          </a:p>
          <a:p>
            <a:pPr>
              <a:defRPr/>
            </a:pPr>
            <a:r>
              <a:rPr lang="en-US" sz="3200" b="1" dirty="0">
                <a:solidFill>
                  <a:schemeClr val="accent2">
                    <a:lumMod val="50000"/>
                  </a:schemeClr>
                </a:solidFill>
                <a:latin typeface="+mn-lt"/>
                <a:ea typeface="MS PGothic" charset="0"/>
                <a:cs typeface="MS PGothic" charset="0"/>
              </a:rPr>
              <a:t>Praise God from whom all blessings flow</a:t>
            </a:r>
          </a:p>
          <a:p>
            <a:pPr>
              <a:defRPr/>
            </a:pPr>
            <a:r>
              <a:rPr lang="en-US" sz="3200" b="1" dirty="0">
                <a:solidFill>
                  <a:schemeClr val="accent2">
                    <a:lumMod val="50000"/>
                  </a:schemeClr>
                </a:solidFill>
                <a:latin typeface="+mn-lt"/>
                <a:ea typeface="MS PGothic" charset="0"/>
                <a:cs typeface="MS PGothic" charset="0"/>
              </a:rPr>
              <a:t>Praise Him, all creatures here below</a:t>
            </a:r>
          </a:p>
          <a:p>
            <a:pPr>
              <a:defRPr/>
            </a:pPr>
            <a:r>
              <a:rPr lang="en-US" sz="3200" b="1" dirty="0">
                <a:solidFill>
                  <a:schemeClr val="accent2">
                    <a:lumMod val="50000"/>
                  </a:schemeClr>
                </a:solidFill>
                <a:latin typeface="+mn-lt"/>
                <a:ea typeface="MS PGothic" charset="0"/>
                <a:cs typeface="MS PGothic" charset="0"/>
              </a:rPr>
              <a:t>Praise Him above ye heavenly host</a:t>
            </a:r>
          </a:p>
          <a:p>
            <a:pPr>
              <a:defRPr/>
            </a:pPr>
            <a:r>
              <a:rPr lang="en-US" sz="3200" b="1" dirty="0">
                <a:solidFill>
                  <a:schemeClr val="accent2">
                    <a:lumMod val="50000"/>
                  </a:schemeClr>
                </a:solidFill>
                <a:latin typeface="+mn-lt"/>
                <a:ea typeface="MS PGothic" charset="0"/>
                <a:cs typeface="MS PGothic" charset="0"/>
              </a:rPr>
              <a:t>Praise Father, Son and Holy Ghost</a:t>
            </a:r>
          </a:p>
          <a:p>
            <a:pPr>
              <a:defRPr/>
            </a:pPr>
            <a:r>
              <a:rPr lang="en-US" sz="3200" b="1" dirty="0">
                <a:solidFill>
                  <a:schemeClr val="accent2">
                    <a:lumMod val="50000"/>
                  </a:schemeClr>
                </a:solidFill>
                <a:latin typeface="+mn-lt"/>
                <a:ea typeface="MS PGothic" charset="0"/>
                <a:cs typeface="MS PGothic" charset="0"/>
              </a:rPr>
              <a:t>Amen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Box 2">
            <a:extLst>
              <a:ext uri="{FF2B5EF4-FFF2-40B4-BE49-F238E27FC236}">
                <a16:creationId xmlns:a16="http://schemas.microsoft.com/office/drawing/2014/main" id="{E243F547-0983-16C5-98DD-264477FBD497}"/>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9BB40B8-43BF-C916-3DA7-C93FA6383F0A}"/>
              </a:ext>
            </a:extLst>
          </p:cNvPr>
          <p:cNvSpPr>
            <a:spLocks noGrp="1"/>
          </p:cNvSpPr>
          <p:nvPr>
            <p:ph type="title"/>
          </p:nvPr>
        </p:nvSpPr>
        <p:spPr>
          <a:xfrm>
            <a:off x="609600" y="381000"/>
            <a:ext cx="78486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Worship Song</a:t>
            </a: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 “King of Kings”</a:t>
            </a:r>
            <a:br>
              <a:rPr lang="en-US" altLang="en-US" b="1" dirty="0">
                <a:solidFill>
                  <a:schemeClr val="accent2">
                    <a:lumMod val="50000"/>
                  </a:schemeClr>
                </a:solidFill>
                <a:latin typeface="+mn-lt"/>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Video</a:t>
            </a:r>
            <a:br>
              <a:rPr lang="en-US" altLang="en-US" sz="3200" b="1" dirty="0">
                <a:solidFill>
                  <a:srgbClr val="560401"/>
                </a:solidFill>
                <a:cs typeface="Arial" panose="020B0604020202020204" pitchFamily="34" charset="0"/>
              </a:rPr>
            </a:br>
            <a:br>
              <a:rPr lang="en-US" altLang="en-US" sz="3200" b="1" dirty="0">
                <a:solidFill>
                  <a:srgbClr val="003399"/>
                </a:solidFill>
                <a:cs typeface="Arial" panose="020B0604020202020204" pitchFamily="34" charset="0"/>
              </a:rPr>
            </a:br>
            <a:endParaRPr lang="en-US" altLang="en-US" sz="3200" b="1" dirty="0">
              <a:solidFill>
                <a:srgbClr val="003399"/>
              </a:solidFill>
              <a:cs typeface="Arial" panose="020B0604020202020204" pitchFamily="34" charset="0"/>
            </a:endParaRPr>
          </a:p>
        </p:txBody>
      </p:sp>
      <p:sp>
        <p:nvSpPr>
          <p:cNvPr id="28675" name="TextBox 5">
            <a:extLst>
              <a:ext uri="{FF2B5EF4-FFF2-40B4-BE49-F238E27FC236}">
                <a16:creationId xmlns:a16="http://schemas.microsoft.com/office/drawing/2014/main" id="{F2FDFDEF-B9DE-2009-E57F-14BB1E04A69A}"/>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extLst>
      <p:ext uri="{BB962C8B-B14F-4D97-AF65-F5344CB8AC3E}">
        <p14:creationId xmlns:p14="http://schemas.microsoft.com/office/powerpoint/2010/main" val="1430429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2336B5BF-DD66-0AFA-C966-FF26F1D2EC00}"/>
              </a:ext>
            </a:extLst>
          </p:cNvPr>
          <p:cNvSpPr>
            <a:spLocks noGrp="1"/>
          </p:cNvSpPr>
          <p:nvPr>
            <p:ph type="title"/>
          </p:nvPr>
        </p:nvSpPr>
        <p:spPr>
          <a:xfrm>
            <a:off x="609600" y="609600"/>
            <a:ext cx="6348413" cy="1320800"/>
          </a:xfrm>
        </p:spPr>
        <p:txBody>
          <a:bodyPr/>
          <a:lstStyle/>
          <a:p>
            <a:pPr eaLnBrk="1" hangingPunct="1"/>
            <a:endParaRPr lang="en-US" altLang="en-US"/>
          </a:p>
        </p:txBody>
      </p:sp>
      <p:pic>
        <p:nvPicPr>
          <p:cNvPr id="32770" name="Picture 2">
            <a:extLst>
              <a:ext uri="{FF2B5EF4-FFF2-40B4-BE49-F238E27FC236}">
                <a16:creationId xmlns:a16="http://schemas.microsoft.com/office/drawing/2014/main" id="{F7A17FE3-56B6-6632-5B6E-4F62D43710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213"/>
            <a:ext cx="9144000"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Box 3">
            <a:extLst>
              <a:ext uri="{FF2B5EF4-FFF2-40B4-BE49-F238E27FC236}">
                <a16:creationId xmlns:a16="http://schemas.microsoft.com/office/drawing/2014/main" id="{1644E50F-AD86-B0A6-6C24-19EF030278C0}"/>
              </a:ext>
            </a:extLst>
          </p:cNvPr>
          <p:cNvSpPr txBox="1">
            <a:spLocks noChangeArrowheads="1"/>
          </p:cNvSpPr>
          <p:nvPr/>
        </p:nvSpPr>
        <p:spPr bwMode="auto">
          <a:xfrm>
            <a:off x="228600" y="0"/>
            <a:ext cx="8915400" cy="87716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a:r>
              <a:rPr lang="en-US" altLang="en-US" sz="3200" b="1" dirty="0"/>
              <a:t>The Lesson From the Gospel</a:t>
            </a:r>
          </a:p>
          <a:p>
            <a:pPr algn="ctr"/>
            <a:r>
              <a:rPr lang="en-US" altLang="en-US" sz="3200" b="1" dirty="0"/>
              <a:t>Matthew 4:8-11</a:t>
            </a:r>
          </a:p>
          <a:p>
            <a:pPr marL="457200" marR="0"/>
            <a:r>
              <a:rPr lang="en-US" sz="3200" b="1" baseline="30000" dirty="0">
                <a:effectLst/>
                <a:latin typeface="+mn-lt"/>
                <a:ea typeface="Calibri" panose="020F0502020204030204" pitchFamily="34" charset="0"/>
              </a:rPr>
              <a:t>8 </a:t>
            </a:r>
            <a:r>
              <a:rPr lang="en-US" sz="3200" dirty="0">
                <a:effectLst/>
                <a:latin typeface="+mn-lt"/>
                <a:ea typeface="Calibri" panose="020F0502020204030204" pitchFamily="34" charset="0"/>
              </a:rPr>
              <a:t>Again, the devil took him to a very high mountain and showed him all the kingdoms of the world and their splendor. </a:t>
            </a:r>
            <a:r>
              <a:rPr lang="en-US" sz="3200" b="1" baseline="30000" dirty="0">
                <a:effectLst/>
                <a:latin typeface="+mn-lt"/>
                <a:ea typeface="Calibri" panose="020F0502020204030204" pitchFamily="34" charset="0"/>
              </a:rPr>
              <a:t>9 </a:t>
            </a:r>
            <a:r>
              <a:rPr lang="en-US" sz="3200" dirty="0">
                <a:effectLst/>
                <a:latin typeface="+mn-lt"/>
                <a:ea typeface="Calibri" panose="020F0502020204030204" pitchFamily="34" charset="0"/>
              </a:rPr>
              <a:t>“All this I will give you,” he said, “if you will bow down and worship me.”  </a:t>
            </a:r>
            <a:r>
              <a:rPr lang="en-US" sz="3200" b="1" baseline="30000" dirty="0">
                <a:effectLst/>
                <a:latin typeface="+mn-lt"/>
                <a:ea typeface="Calibri" panose="020F0502020204030204" pitchFamily="34" charset="0"/>
              </a:rPr>
              <a:t>10 </a:t>
            </a:r>
            <a:r>
              <a:rPr lang="en-US" sz="3200" dirty="0">
                <a:effectLst/>
                <a:latin typeface="+mn-lt"/>
                <a:ea typeface="Calibri" panose="020F0502020204030204" pitchFamily="34" charset="0"/>
              </a:rPr>
              <a:t>Jesus said to him, “Away from me, Satan! For it is written: ‘Worship the Lord your God, and serve him only.’” </a:t>
            </a:r>
            <a:r>
              <a:rPr lang="en-US" sz="3200" b="1" baseline="30000" dirty="0">
                <a:effectLst/>
                <a:latin typeface="+mn-lt"/>
                <a:ea typeface="Calibri" panose="020F0502020204030204" pitchFamily="34" charset="0"/>
              </a:rPr>
              <a:t>11 </a:t>
            </a:r>
            <a:r>
              <a:rPr lang="en-US" sz="3200" dirty="0">
                <a:effectLst/>
                <a:latin typeface="+mn-lt"/>
                <a:ea typeface="Calibri" panose="020F0502020204030204" pitchFamily="34" charset="0"/>
              </a:rPr>
              <a:t>Then the devil left him, and angels came and attended him.</a:t>
            </a:r>
          </a:p>
          <a:p>
            <a:endParaRPr lang="en-US" altLang="en-US" sz="3200" b="1" dirty="0"/>
          </a:p>
          <a:p>
            <a:endParaRPr lang="en-US" altLang="en-US" sz="3200" b="1" dirty="0"/>
          </a:p>
          <a:p>
            <a:endParaRPr lang="en-US" sz="3000" baseline="30000" dirty="0">
              <a:solidFill>
                <a:srgbClr val="000000"/>
              </a:solidFill>
              <a:effectLst/>
              <a:latin typeface="+mn-lt"/>
              <a:ea typeface="Calibri" panose="020F0502020204030204" pitchFamily="34" charset="0"/>
              <a:cs typeface="Arial" panose="020B0604020202020204" pitchFamily="34" charset="0"/>
            </a:endParaRPr>
          </a:p>
          <a:p>
            <a:endParaRPr lang="en-US" altLang="en-US" sz="3200" b="1" dirty="0"/>
          </a:p>
          <a:p>
            <a:endParaRPr lang="en-US" sz="3200" dirty="0">
              <a:effectLst/>
              <a:latin typeface="+mn-lt"/>
              <a:ea typeface="Times New Roman" panose="02020603050405020304" pitchFamily="18" charset="0"/>
            </a:endParaRPr>
          </a:p>
          <a:p>
            <a:endParaRPr lang="en-US" altLang="en-US" sz="3200" b="1" dirty="0"/>
          </a:p>
          <a:p>
            <a:endParaRPr lang="en-US" altLang="en-US" sz="3200" dirty="0"/>
          </a:p>
        </p:txBody>
      </p:sp>
    </p:spTree>
    <p:extLst>
      <p:ext uri="{BB962C8B-B14F-4D97-AF65-F5344CB8AC3E}">
        <p14:creationId xmlns:p14="http://schemas.microsoft.com/office/powerpoint/2010/main" val="284315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3" descr="bible sermon.jpg">
            <a:extLst>
              <a:ext uri="{FF2B5EF4-FFF2-40B4-BE49-F238E27FC236}">
                <a16:creationId xmlns:a16="http://schemas.microsoft.com/office/drawing/2014/main" id="{191E1BA7-6AF1-9EB0-5311-6214887D227F}"/>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8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6" name="TextBox 2">
            <a:extLst>
              <a:ext uri="{FF2B5EF4-FFF2-40B4-BE49-F238E27FC236}">
                <a16:creationId xmlns:a16="http://schemas.microsoft.com/office/drawing/2014/main" id="{7DC7B138-0004-F057-AF3E-3042D8B639AB}"/>
              </a:ext>
            </a:extLst>
          </p:cNvPr>
          <p:cNvSpPr txBox="1">
            <a:spLocks noChangeArrowheads="1"/>
          </p:cNvSpPr>
          <p:nvPr/>
        </p:nvSpPr>
        <p:spPr bwMode="auto">
          <a:xfrm>
            <a:off x="0" y="0"/>
            <a:ext cx="914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4000">
                <a:solidFill>
                  <a:srgbClr val="FFFFFF"/>
                </a:solidFill>
              </a:rPr>
              <a:t> </a:t>
            </a:r>
            <a:endParaRPr lang="en-US" altLang="en-US" sz="3200">
              <a:solidFill>
                <a:srgbClr val="FFFFFF"/>
              </a:solidFill>
            </a:endParaRPr>
          </a:p>
        </p:txBody>
      </p:sp>
      <p:sp>
        <p:nvSpPr>
          <p:cNvPr id="41987" name="TextBox 3">
            <a:extLst>
              <a:ext uri="{FF2B5EF4-FFF2-40B4-BE49-F238E27FC236}">
                <a16:creationId xmlns:a16="http://schemas.microsoft.com/office/drawing/2014/main" id="{748AC052-DD66-1C4D-7D54-0CB8ED82EC06}"/>
              </a:ext>
            </a:extLst>
          </p:cNvPr>
          <p:cNvSpPr txBox="1">
            <a:spLocks noChangeArrowheads="1"/>
          </p:cNvSpPr>
          <p:nvPr/>
        </p:nvSpPr>
        <p:spPr bwMode="auto">
          <a:xfrm>
            <a:off x="0" y="533400"/>
            <a:ext cx="91440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dirty="0">
                <a:solidFill>
                  <a:srgbClr val="404040"/>
                </a:solidFill>
                <a:latin typeface="Trebuchet MS" panose="020B0703020202090204" pitchFamily="34" charset="0"/>
              </a:rPr>
              <a:t> </a:t>
            </a:r>
          </a:p>
          <a:p>
            <a:pPr algn="ctr" eaLnBrk="1" hangingPunct="1"/>
            <a:endParaRPr lang="en-US" altLang="en-US" sz="3600" b="1" dirty="0">
              <a:solidFill>
                <a:srgbClr val="404040"/>
              </a:solidFill>
              <a:latin typeface="Trebuchet MS" panose="020B0703020202090204" pitchFamily="34" charset="0"/>
              <a:cs typeface="Arial" panose="020B0604020202020204" pitchFamily="34" charset="0"/>
            </a:endParaRPr>
          </a:p>
          <a:p>
            <a:pPr algn="ctr" eaLnBrk="1" hangingPunct="1"/>
            <a:endParaRPr lang="en-US" altLang="en-US" sz="3600" b="1" dirty="0">
              <a:solidFill>
                <a:srgbClr val="404040"/>
              </a:solidFill>
              <a:latin typeface="Trebuchet MS" panose="020B0703020202090204" pitchFamily="34" charset="0"/>
              <a:cs typeface="Arial" panose="020B0604020202020204" pitchFamily="34" charset="0"/>
            </a:endParaRPr>
          </a:p>
          <a:p>
            <a:pPr algn="ctr" eaLnBrk="1" hangingPunct="1"/>
            <a:r>
              <a:rPr lang="en-US" altLang="en-US" sz="3600" b="1" dirty="0">
                <a:solidFill>
                  <a:srgbClr val="404040"/>
                </a:solidFill>
                <a:latin typeface="Trebuchet MS" panose="020B0703020202090204" pitchFamily="34" charset="0"/>
                <a:cs typeface="Arial" panose="020B0604020202020204" pitchFamily="34" charset="0"/>
              </a:rPr>
              <a:t>The Message</a:t>
            </a:r>
            <a:endParaRPr lang="en-US" altLang="en-US" sz="3600" b="1"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2">
            <a:extLst>
              <a:ext uri="{FF2B5EF4-FFF2-40B4-BE49-F238E27FC236}">
                <a16:creationId xmlns:a16="http://schemas.microsoft.com/office/drawing/2014/main" id="{07FE401C-ADAD-96EA-FB09-6F5C2C7FBA65}"/>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5281D542-D554-38D1-9B34-1379A37BCD07}"/>
              </a:ext>
            </a:extLst>
          </p:cNvPr>
          <p:cNvSpPr>
            <a:spLocks noGrp="1"/>
          </p:cNvSpPr>
          <p:nvPr>
            <p:ph type="title"/>
          </p:nvPr>
        </p:nvSpPr>
        <p:spPr>
          <a:xfrm>
            <a:off x="381000" y="381000"/>
            <a:ext cx="80010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Hymn</a:t>
            </a:r>
            <a:br>
              <a:rPr lang="en-US" altLang="en-US" sz="4000" b="1" dirty="0">
                <a:solidFill>
                  <a:schemeClr val="accent2">
                    <a:lumMod val="50000"/>
                  </a:schemeClr>
                </a:solidFill>
                <a:cs typeface="Arial" panose="020B0604020202020204" pitchFamily="34" charset="0"/>
              </a:rPr>
            </a:br>
            <a:br>
              <a:rPr lang="en-US" altLang="en-US" sz="4000" b="1" dirty="0">
                <a:solidFill>
                  <a:schemeClr val="accent2">
                    <a:lumMod val="50000"/>
                  </a:schemeClr>
                </a:solidFill>
                <a:cs typeface="Arial" panose="020B0604020202020204" pitchFamily="34" charset="0"/>
              </a:rPr>
            </a:br>
            <a:br>
              <a:rPr lang="en-US" altLang="en-US" sz="3200" b="1" dirty="0">
                <a:solidFill>
                  <a:schemeClr val="accent2">
                    <a:lumMod val="50000"/>
                  </a:schemeClr>
                </a:solidFill>
                <a:cs typeface="Arial" panose="020B0604020202020204" pitchFamily="34" charset="0"/>
              </a:rPr>
            </a:br>
            <a:br>
              <a:rPr lang="en-US" altLang="en-US" sz="3200" b="1" dirty="0">
                <a:solidFill>
                  <a:schemeClr val="accent2">
                    <a:lumMod val="50000"/>
                  </a:schemeClr>
                </a:solidFill>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“Victory in Jesus”</a:t>
            </a:r>
            <a:br>
              <a:rPr lang="en-US" altLang="en-US" b="1" dirty="0">
                <a:solidFill>
                  <a:schemeClr val="accent2">
                    <a:lumMod val="50000"/>
                  </a:schemeClr>
                </a:solidFill>
                <a:latin typeface="+mn-lt"/>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#353</a:t>
            </a: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b="1" dirty="0">
                <a:solidFill>
                  <a:srgbClr val="003399"/>
                </a:solidFill>
                <a:cs typeface="Arial" panose="020B0604020202020204" pitchFamily="34" charset="0"/>
              </a:rPr>
            </a:br>
            <a:endParaRPr lang="en-US" altLang="en-US" b="1" dirty="0">
              <a:solidFill>
                <a:srgbClr val="003399"/>
              </a:solidFill>
              <a:cs typeface="Arial" panose="020B0604020202020204" pitchFamily="34" charset="0"/>
            </a:endParaRPr>
          </a:p>
        </p:txBody>
      </p:sp>
      <p:sp>
        <p:nvSpPr>
          <p:cNvPr id="26627" name="TextBox 5">
            <a:extLst>
              <a:ext uri="{FF2B5EF4-FFF2-40B4-BE49-F238E27FC236}">
                <a16:creationId xmlns:a16="http://schemas.microsoft.com/office/drawing/2014/main" id="{2E866E0A-3B51-1D48-5378-11F117480FD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extLst>
      <p:ext uri="{BB962C8B-B14F-4D97-AF65-F5344CB8AC3E}">
        <p14:creationId xmlns:p14="http://schemas.microsoft.com/office/powerpoint/2010/main" val="2746799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2">
            <a:extLst>
              <a:ext uri="{FF2B5EF4-FFF2-40B4-BE49-F238E27FC236}">
                <a16:creationId xmlns:a16="http://schemas.microsoft.com/office/drawing/2014/main" id="{07FE401C-ADAD-96EA-FB09-6F5C2C7FBA65}"/>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5281D542-D554-38D1-9B34-1379A37BCD07}"/>
              </a:ext>
            </a:extLst>
          </p:cNvPr>
          <p:cNvSpPr>
            <a:spLocks noGrp="1"/>
          </p:cNvSpPr>
          <p:nvPr>
            <p:ph type="title"/>
          </p:nvPr>
        </p:nvSpPr>
        <p:spPr>
          <a:xfrm>
            <a:off x="381000" y="150812"/>
            <a:ext cx="80010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Announcements</a:t>
            </a:r>
            <a:br>
              <a:rPr lang="en-US" altLang="en-US" sz="4000" b="1" dirty="0">
                <a:solidFill>
                  <a:schemeClr val="accent2">
                    <a:lumMod val="50000"/>
                  </a:schemeClr>
                </a:solidFill>
                <a:cs typeface="Arial" panose="020B0604020202020204" pitchFamily="34" charset="0"/>
              </a:rPr>
            </a:br>
            <a:br>
              <a:rPr lang="en-US" altLang="en-US" b="1" dirty="0">
                <a:solidFill>
                  <a:srgbClr val="003399"/>
                </a:solidFill>
                <a:latin typeface="+mn-lt"/>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b="1" dirty="0">
                <a:solidFill>
                  <a:srgbClr val="003399"/>
                </a:solidFill>
                <a:cs typeface="Arial" panose="020B0604020202020204" pitchFamily="34" charset="0"/>
              </a:rPr>
            </a:br>
            <a:endParaRPr lang="en-US" altLang="en-US" b="1" dirty="0">
              <a:solidFill>
                <a:srgbClr val="003399"/>
              </a:solidFill>
              <a:cs typeface="Arial" panose="020B0604020202020204" pitchFamily="34" charset="0"/>
            </a:endParaRPr>
          </a:p>
        </p:txBody>
      </p:sp>
      <p:sp>
        <p:nvSpPr>
          <p:cNvPr id="26627" name="TextBox 5">
            <a:extLst>
              <a:ext uri="{FF2B5EF4-FFF2-40B4-BE49-F238E27FC236}">
                <a16:creationId xmlns:a16="http://schemas.microsoft.com/office/drawing/2014/main" id="{2E866E0A-3B51-1D48-5378-11F117480FD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828D1EEA-FAF3-9D60-98ED-13EE8692B0F2}"/>
              </a:ext>
            </a:extLst>
          </p:cNvPr>
          <p:cNvSpPr txBox="1"/>
          <p:nvPr/>
        </p:nvSpPr>
        <p:spPr>
          <a:xfrm>
            <a:off x="533400" y="685800"/>
            <a:ext cx="7010400" cy="5355312"/>
          </a:xfrm>
          <a:prstGeom prst="rect">
            <a:avLst/>
          </a:prstGeom>
          <a:noFill/>
        </p:spPr>
        <p:txBody>
          <a:bodyPr wrap="square" rtlCol="0">
            <a:spAutoFit/>
          </a:bodyPr>
          <a:lstStyle/>
          <a:p>
            <a:pPr marL="342900" marR="0" lvl="0" indent="-342900">
              <a:spcBef>
                <a:spcPts val="0"/>
              </a:spcBef>
              <a:spcAft>
                <a:spcPts val="0"/>
              </a:spcAft>
              <a:buFont typeface="Symbol" pitchFamily="2" charset="2"/>
              <a:buChar char=""/>
            </a:pPr>
            <a:r>
              <a:rPr lang="en-US" sz="1800" b="1" dirty="0">
                <a:solidFill>
                  <a:srgbClr val="353744"/>
                </a:solidFill>
                <a:effectLst/>
                <a:latin typeface="+mn-lt"/>
                <a:ea typeface="Proxima Nova"/>
                <a:cs typeface="Proxima Nova"/>
              </a:rPr>
              <a:t>Lenten Study—</a:t>
            </a:r>
            <a:r>
              <a:rPr lang="en-US" sz="1800" dirty="0">
                <a:solidFill>
                  <a:srgbClr val="353744"/>
                </a:solidFill>
                <a:effectLst/>
                <a:latin typeface="+mn-lt"/>
                <a:ea typeface="Proxima Nova"/>
                <a:cs typeface="Proxima Nova"/>
              </a:rPr>
              <a:t>Please pick up the Lenten Study on the table by the door.  It is a once a week reading, prayer, and action for this time of Lent. </a:t>
            </a:r>
          </a:p>
          <a:p>
            <a:pPr marL="457200" marR="0">
              <a:spcBef>
                <a:spcPts val="0"/>
              </a:spcBef>
              <a:spcAft>
                <a:spcPts val="0"/>
              </a:spcAft>
            </a:pPr>
            <a:r>
              <a:rPr lang="en-US" sz="18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800" b="1" dirty="0">
                <a:solidFill>
                  <a:srgbClr val="353744"/>
                </a:solidFill>
                <a:effectLst/>
                <a:latin typeface="+mn-lt"/>
                <a:ea typeface="Proxima Nova"/>
                <a:cs typeface="Proxima Nova"/>
              </a:rPr>
              <a:t>VBS Launch Meeting—</a:t>
            </a:r>
            <a:r>
              <a:rPr lang="en-US" sz="1800" dirty="0">
                <a:solidFill>
                  <a:srgbClr val="353744"/>
                </a:solidFill>
                <a:effectLst/>
                <a:latin typeface="+mn-lt"/>
                <a:ea typeface="Proxima Nova"/>
                <a:cs typeface="Proxima Nova"/>
              </a:rPr>
              <a:t>Sunday March 10 12:30pm for anyone who is interested in helping with VBS in June.  A light lunch will be served.</a:t>
            </a:r>
          </a:p>
          <a:p>
            <a:pPr marR="0" lvl="0">
              <a:spcBef>
                <a:spcPts val="0"/>
              </a:spcBef>
              <a:spcAft>
                <a:spcPts val="0"/>
              </a:spcAft>
            </a:pPr>
            <a:r>
              <a:rPr lang="en-US" sz="18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800" b="1" dirty="0">
                <a:solidFill>
                  <a:srgbClr val="353744"/>
                </a:solidFill>
                <a:effectLst/>
                <a:latin typeface="+mn-lt"/>
                <a:ea typeface="Proxima Nova"/>
                <a:cs typeface="Proxima Nova"/>
              </a:rPr>
              <a:t>Easter Flower Orders—</a:t>
            </a:r>
            <a:r>
              <a:rPr lang="en-US" sz="1800" dirty="0">
                <a:solidFill>
                  <a:srgbClr val="353744"/>
                </a:solidFill>
                <a:effectLst/>
                <a:latin typeface="+mn-lt"/>
                <a:ea typeface="Proxima Nova"/>
                <a:cs typeface="Proxima Nova"/>
              </a:rPr>
              <a:t>There are order forms at the Ann Street door entrance to order flowers for Easter.</a:t>
            </a:r>
          </a:p>
          <a:p>
            <a:pPr marL="0" marR="0">
              <a:spcBef>
                <a:spcPts val="0"/>
              </a:spcBef>
              <a:spcAft>
                <a:spcPts val="0"/>
              </a:spcAft>
            </a:pPr>
            <a:r>
              <a:rPr lang="en-US" sz="18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800" b="1" dirty="0">
                <a:solidFill>
                  <a:srgbClr val="353744"/>
                </a:solidFill>
                <a:effectLst/>
                <a:latin typeface="+mn-lt"/>
                <a:ea typeface="Proxima Nova"/>
                <a:cs typeface="Proxima Nova"/>
              </a:rPr>
              <a:t>Kids Club—</a:t>
            </a:r>
            <a:r>
              <a:rPr lang="en-US" sz="1800" dirty="0">
                <a:solidFill>
                  <a:srgbClr val="353744"/>
                </a:solidFill>
                <a:effectLst/>
                <a:latin typeface="+mn-lt"/>
                <a:ea typeface="Proxima Nova"/>
                <a:cs typeface="Proxima Nova"/>
              </a:rPr>
              <a:t>Every Sunday through March 24 4-5:00pm.  We will be looking at superheroes of the New Testament.  Our friends from Bethel Presbyterian will be there helping us again.</a:t>
            </a:r>
          </a:p>
          <a:p>
            <a:pPr marL="0" marR="0">
              <a:spcBef>
                <a:spcPts val="0"/>
              </a:spcBef>
              <a:spcAft>
                <a:spcPts val="0"/>
              </a:spcAft>
            </a:pPr>
            <a:r>
              <a:rPr lang="en-US" sz="18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800" b="1" dirty="0">
                <a:solidFill>
                  <a:srgbClr val="353744"/>
                </a:solidFill>
                <a:effectLst/>
                <a:latin typeface="+mn-lt"/>
                <a:ea typeface="Proxima Nova"/>
                <a:cs typeface="Proxima Nova"/>
              </a:rPr>
              <a:t>Barrett Acts Tutoring—</a:t>
            </a:r>
            <a:r>
              <a:rPr lang="en-US" sz="1800" dirty="0">
                <a:solidFill>
                  <a:srgbClr val="353744"/>
                </a:solidFill>
                <a:effectLst/>
                <a:latin typeface="+mn-lt"/>
                <a:ea typeface="Proxima Nova"/>
                <a:cs typeface="Proxima Nova"/>
              </a:rPr>
              <a:t>Wednesday March 6 at 3:00pm.</a:t>
            </a:r>
          </a:p>
          <a:p>
            <a:pPr marL="0" marR="0">
              <a:spcBef>
                <a:spcPts val="0"/>
              </a:spcBef>
              <a:spcAft>
                <a:spcPts val="0"/>
              </a:spcAft>
            </a:pPr>
            <a:r>
              <a:rPr lang="en-US" sz="18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800" b="1" dirty="0">
                <a:solidFill>
                  <a:srgbClr val="353744"/>
                </a:solidFill>
                <a:effectLst/>
                <a:latin typeface="+mn-lt"/>
                <a:ea typeface="Proxima Nova"/>
                <a:cs typeface="Proxima Nova"/>
              </a:rPr>
              <a:t>Per Capita—</a:t>
            </a:r>
            <a:r>
              <a:rPr lang="en-US" sz="1800" dirty="0">
                <a:solidFill>
                  <a:srgbClr val="353744"/>
                </a:solidFill>
                <a:effectLst/>
                <a:latin typeface="+mn-lt"/>
                <a:ea typeface="Proxima Nova"/>
                <a:cs typeface="Proxima Nova"/>
              </a:rPr>
              <a:t>We are still accepting Per Capita payments.  The 2024 Per Capita amount is $36.15.</a:t>
            </a:r>
          </a:p>
        </p:txBody>
      </p:sp>
    </p:spTree>
    <p:extLst>
      <p:ext uri="{BB962C8B-B14F-4D97-AF65-F5344CB8AC3E}">
        <p14:creationId xmlns:p14="http://schemas.microsoft.com/office/powerpoint/2010/main" val="1246109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2">
            <a:extLst>
              <a:ext uri="{FF2B5EF4-FFF2-40B4-BE49-F238E27FC236}">
                <a16:creationId xmlns:a16="http://schemas.microsoft.com/office/drawing/2014/main" id="{07FE401C-ADAD-96EA-FB09-6F5C2C7FBA65}"/>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5281D542-D554-38D1-9B34-1379A37BCD07}"/>
              </a:ext>
            </a:extLst>
          </p:cNvPr>
          <p:cNvSpPr>
            <a:spLocks noGrp="1"/>
          </p:cNvSpPr>
          <p:nvPr>
            <p:ph type="title"/>
          </p:nvPr>
        </p:nvSpPr>
        <p:spPr>
          <a:xfrm>
            <a:off x="381000" y="150812"/>
            <a:ext cx="80010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Announcements</a:t>
            </a:r>
            <a:br>
              <a:rPr lang="en-US" altLang="en-US" sz="4000" b="1" dirty="0">
                <a:solidFill>
                  <a:schemeClr val="accent2">
                    <a:lumMod val="50000"/>
                  </a:schemeClr>
                </a:solidFill>
                <a:cs typeface="Arial" panose="020B0604020202020204" pitchFamily="34" charset="0"/>
              </a:rPr>
            </a:br>
            <a:br>
              <a:rPr lang="en-US" altLang="en-US" b="1" dirty="0">
                <a:solidFill>
                  <a:srgbClr val="003399"/>
                </a:solidFill>
                <a:latin typeface="+mn-lt"/>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b="1" dirty="0">
                <a:solidFill>
                  <a:srgbClr val="003399"/>
                </a:solidFill>
                <a:cs typeface="Arial" panose="020B0604020202020204" pitchFamily="34" charset="0"/>
              </a:rPr>
            </a:br>
            <a:endParaRPr lang="en-US" altLang="en-US" b="1" dirty="0">
              <a:solidFill>
                <a:srgbClr val="003399"/>
              </a:solidFill>
              <a:cs typeface="Arial" panose="020B0604020202020204" pitchFamily="34" charset="0"/>
            </a:endParaRPr>
          </a:p>
        </p:txBody>
      </p:sp>
      <p:sp>
        <p:nvSpPr>
          <p:cNvPr id="26627" name="TextBox 5">
            <a:extLst>
              <a:ext uri="{FF2B5EF4-FFF2-40B4-BE49-F238E27FC236}">
                <a16:creationId xmlns:a16="http://schemas.microsoft.com/office/drawing/2014/main" id="{2E866E0A-3B51-1D48-5378-11F117480FD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828D1EEA-FAF3-9D60-98ED-13EE8692B0F2}"/>
              </a:ext>
            </a:extLst>
          </p:cNvPr>
          <p:cNvSpPr txBox="1"/>
          <p:nvPr/>
        </p:nvSpPr>
        <p:spPr>
          <a:xfrm>
            <a:off x="533400" y="685800"/>
            <a:ext cx="7010400" cy="5355312"/>
          </a:xfrm>
          <a:prstGeom prst="rect">
            <a:avLst/>
          </a:prstGeom>
          <a:noFill/>
        </p:spPr>
        <p:txBody>
          <a:bodyPr wrap="square" rtlCol="0">
            <a:spAutoFit/>
          </a:bodyPr>
          <a:lstStyle/>
          <a:p>
            <a:pPr marL="342900" marR="0" lvl="0" indent="-342900">
              <a:spcBef>
                <a:spcPts val="0"/>
              </a:spcBef>
              <a:spcAft>
                <a:spcPts val="0"/>
              </a:spcAft>
              <a:buFont typeface="Symbol" pitchFamily="2" charset="2"/>
              <a:buChar char=""/>
            </a:pPr>
            <a:r>
              <a:rPr lang="en-US" sz="1800" b="1" dirty="0">
                <a:solidFill>
                  <a:srgbClr val="353744"/>
                </a:solidFill>
                <a:effectLst/>
                <a:latin typeface="+mn-lt"/>
                <a:ea typeface="Proxima Nova"/>
                <a:cs typeface="Proxima Nova"/>
              </a:rPr>
              <a:t>Lenten Study—</a:t>
            </a:r>
            <a:r>
              <a:rPr lang="en-US" sz="1800" dirty="0">
                <a:solidFill>
                  <a:srgbClr val="353744"/>
                </a:solidFill>
                <a:effectLst/>
                <a:latin typeface="+mn-lt"/>
                <a:ea typeface="Proxima Nova"/>
                <a:cs typeface="Proxima Nova"/>
              </a:rPr>
              <a:t>Please pick up the Lenten Study on the table by the door.  It is a once a week reading, prayer, and action for this time of Lent. </a:t>
            </a:r>
          </a:p>
          <a:p>
            <a:pPr marL="457200" marR="0">
              <a:spcBef>
                <a:spcPts val="0"/>
              </a:spcBef>
              <a:spcAft>
                <a:spcPts val="0"/>
              </a:spcAft>
            </a:pPr>
            <a:r>
              <a:rPr lang="en-US" sz="18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800" b="1" dirty="0">
                <a:solidFill>
                  <a:srgbClr val="353744"/>
                </a:solidFill>
                <a:effectLst/>
                <a:latin typeface="+mn-lt"/>
                <a:ea typeface="Proxima Nova"/>
                <a:cs typeface="Proxima Nova"/>
              </a:rPr>
              <a:t>VBS Launch Meeting—</a:t>
            </a:r>
            <a:r>
              <a:rPr lang="en-US" sz="1800" dirty="0">
                <a:solidFill>
                  <a:srgbClr val="353744"/>
                </a:solidFill>
                <a:effectLst/>
                <a:latin typeface="+mn-lt"/>
                <a:ea typeface="Proxima Nova"/>
                <a:cs typeface="Proxima Nova"/>
              </a:rPr>
              <a:t>Sunday March 10 12:30pm for anyone who is interested in helping with VBS in June.  A light lunch will be served.</a:t>
            </a:r>
          </a:p>
          <a:p>
            <a:pPr marR="0" lvl="0">
              <a:spcBef>
                <a:spcPts val="0"/>
              </a:spcBef>
              <a:spcAft>
                <a:spcPts val="0"/>
              </a:spcAft>
            </a:pPr>
            <a:r>
              <a:rPr lang="en-US" sz="18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800" b="1" dirty="0">
                <a:solidFill>
                  <a:srgbClr val="353744"/>
                </a:solidFill>
                <a:effectLst/>
                <a:latin typeface="+mn-lt"/>
                <a:ea typeface="Proxima Nova"/>
                <a:cs typeface="Proxima Nova"/>
              </a:rPr>
              <a:t>Easter Flower Orders—</a:t>
            </a:r>
            <a:r>
              <a:rPr lang="en-US" sz="1800" dirty="0">
                <a:solidFill>
                  <a:srgbClr val="353744"/>
                </a:solidFill>
                <a:effectLst/>
                <a:latin typeface="+mn-lt"/>
                <a:ea typeface="Proxima Nova"/>
                <a:cs typeface="Proxima Nova"/>
              </a:rPr>
              <a:t>There are order forms at the Ann Street door entrance to order flowers for Easter.</a:t>
            </a:r>
          </a:p>
          <a:p>
            <a:pPr marL="0" marR="0">
              <a:spcBef>
                <a:spcPts val="0"/>
              </a:spcBef>
              <a:spcAft>
                <a:spcPts val="0"/>
              </a:spcAft>
            </a:pPr>
            <a:r>
              <a:rPr lang="en-US" sz="18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800" b="1" dirty="0">
                <a:solidFill>
                  <a:srgbClr val="353744"/>
                </a:solidFill>
                <a:effectLst/>
                <a:latin typeface="+mn-lt"/>
                <a:ea typeface="Proxima Nova"/>
                <a:cs typeface="Proxima Nova"/>
              </a:rPr>
              <a:t>Kids Club—</a:t>
            </a:r>
            <a:r>
              <a:rPr lang="en-US" sz="1800" dirty="0">
                <a:solidFill>
                  <a:srgbClr val="353744"/>
                </a:solidFill>
                <a:effectLst/>
                <a:latin typeface="+mn-lt"/>
                <a:ea typeface="Proxima Nova"/>
                <a:cs typeface="Proxima Nova"/>
              </a:rPr>
              <a:t>Every Sunday through March 24 4-5:00pm.  We will be looking at superheroes of the New Testament.  Our friends from Bethel Presbyterian will be there helping us again.</a:t>
            </a:r>
          </a:p>
          <a:p>
            <a:pPr marL="0" marR="0">
              <a:spcBef>
                <a:spcPts val="0"/>
              </a:spcBef>
              <a:spcAft>
                <a:spcPts val="0"/>
              </a:spcAft>
            </a:pPr>
            <a:r>
              <a:rPr lang="en-US" sz="18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800" b="1" dirty="0">
                <a:solidFill>
                  <a:srgbClr val="353744"/>
                </a:solidFill>
                <a:effectLst/>
                <a:latin typeface="+mn-lt"/>
                <a:ea typeface="Proxima Nova"/>
                <a:cs typeface="Proxima Nova"/>
              </a:rPr>
              <a:t>Barrett Acts Tutoring—</a:t>
            </a:r>
            <a:r>
              <a:rPr lang="en-US" sz="1800" dirty="0">
                <a:solidFill>
                  <a:srgbClr val="353744"/>
                </a:solidFill>
                <a:effectLst/>
                <a:latin typeface="+mn-lt"/>
                <a:ea typeface="Proxima Nova"/>
                <a:cs typeface="Proxima Nova"/>
              </a:rPr>
              <a:t>Wednesday March 6 at 3:00pm.</a:t>
            </a:r>
          </a:p>
          <a:p>
            <a:pPr marL="0" marR="0">
              <a:spcBef>
                <a:spcPts val="0"/>
              </a:spcBef>
              <a:spcAft>
                <a:spcPts val="0"/>
              </a:spcAft>
            </a:pPr>
            <a:r>
              <a:rPr lang="en-US" sz="1800" dirty="0">
                <a:solidFill>
                  <a:srgbClr val="353744"/>
                </a:solidFill>
                <a:effectLst/>
                <a:latin typeface="+mn-lt"/>
                <a:ea typeface="Proxima Nova"/>
                <a:cs typeface="Proxima Nova"/>
              </a:rPr>
              <a:t> </a:t>
            </a:r>
          </a:p>
          <a:p>
            <a:pPr marL="342900" marR="0" lvl="0" indent="-342900">
              <a:spcBef>
                <a:spcPts val="0"/>
              </a:spcBef>
              <a:spcAft>
                <a:spcPts val="0"/>
              </a:spcAft>
              <a:buFont typeface="Symbol" pitchFamily="2" charset="2"/>
              <a:buChar char=""/>
            </a:pPr>
            <a:r>
              <a:rPr lang="en-US" sz="1800" b="1" dirty="0">
                <a:solidFill>
                  <a:srgbClr val="353744"/>
                </a:solidFill>
                <a:effectLst/>
                <a:latin typeface="+mn-lt"/>
                <a:ea typeface="Proxima Nova"/>
                <a:cs typeface="Proxima Nova"/>
              </a:rPr>
              <a:t>Per Capita—</a:t>
            </a:r>
            <a:r>
              <a:rPr lang="en-US" sz="1800" dirty="0">
                <a:solidFill>
                  <a:srgbClr val="353744"/>
                </a:solidFill>
                <a:effectLst/>
                <a:latin typeface="+mn-lt"/>
                <a:ea typeface="Proxima Nova"/>
                <a:cs typeface="Proxima Nova"/>
              </a:rPr>
              <a:t>We are still accepting Per Capita payments.  The 2024 Per Capita amount is $36.15.</a:t>
            </a:r>
          </a:p>
        </p:txBody>
      </p:sp>
    </p:spTree>
    <p:extLst>
      <p:ext uri="{BB962C8B-B14F-4D97-AF65-F5344CB8AC3E}">
        <p14:creationId xmlns:p14="http://schemas.microsoft.com/office/powerpoint/2010/main" val="1108210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2">
            <a:extLst>
              <a:ext uri="{FF2B5EF4-FFF2-40B4-BE49-F238E27FC236}">
                <a16:creationId xmlns:a16="http://schemas.microsoft.com/office/drawing/2014/main" id="{FDBE2397-767D-B8F5-A84A-0703428CB742}"/>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F3672776-3257-8833-8980-05F2E10C9CED}"/>
              </a:ext>
            </a:extLst>
          </p:cNvPr>
          <p:cNvSpPr>
            <a:spLocks noGrp="1"/>
          </p:cNvSpPr>
          <p:nvPr>
            <p:ph type="title"/>
          </p:nvPr>
        </p:nvSpPr>
        <p:spPr>
          <a:xfrm>
            <a:off x="6782" y="2108200"/>
            <a:ext cx="8458200" cy="1320800"/>
          </a:xfrm>
        </p:spPr>
        <p:txBody>
          <a:bodyPr>
            <a:normAutofit fontScale="90000"/>
          </a:bodyPr>
          <a:lstStyle/>
          <a:p>
            <a:pPr algn="ctr" eaLnBrk="1" hangingPunct="1"/>
            <a:r>
              <a:rPr lang="en-US" altLang="en-US" sz="4400" b="1" dirty="0">
                <a:solidFill>
                  <a:schemeClr val="accent2">
                    <a:lumMod val="50000"/>
                  </a:schemeClr>
                </a:solidFill>
              </a:rPr>
              <a:t>The Greeting </a:t>
            </a:r>
            <a:br>
              <a:rPr lang="en-US" altLang="en-US" sz="4400" b="1" dirty="0">
                <a:solidFill>
                  <a:schemeClr val="accent2">
                    <a:lumMod val="50000"/>
                  </a:schemeClr>
                </a:solidFill>
              </a:rPr>
            </a:br>
            <a:r>
              <a:rPr lang="en-US" altLang="en-US" sz="4400" b="1" dirty="0">
                <a:solidFill>
                  <a:schemeClr val="accent2">
                    <a:lumMod val="50000"/>
                  </a:schemeClr>
                </a:solidFill>
              </a:rPr>
              <a:t>and </a:t>
            </a:r>
            <a:br>
              <a:rPr lang="en-US" altLang="en-US" sz="4400" b="1" dirty="0">
                <a:solidFill>
                  <a:schemeClr val="accent2">
                    <a:lumMod val="50000"/>
                  </a:schemeClr>
                </a:solidFill>
              </a:rPr>
            </a:br>
            <a:r>
              <a:rPr lang="en-US" altLang="en-US" sz="4400" b="1" dirty="0">
                <a:solidFill>
                  <a:schemeClr val="accent2">
                    <a:lumMod val="50000"/>
                  </a:schemeClr>
                </a:solidFill>
              </a:rPr>
              <a:t>Welcome with Announcements </a:t>
            </a:r>
            <a:br>
              <a:rPr lang="en-US" altLang="en-US" sz="4000" b="1" dirty="0">
                <a:solidFill>
                  <a:srgbClr val="560401"/>
                </a:solidFill>
                <a:latin typeface="Arial" panose="020B0604020202020204" pitchFamily="34" charset="0"/>
                <a:cs typeface="Arial" panose="020B0604020202020204" pitchFamily="34" charset="0"/>
              </a:rPr>
            </a:br>
            <a:br>
              <a:rPr lang="en-US" altLang="en-US" sz="4000" b="1" dirty="0">
                <a:solidFill>
                  <a:srgbClr val="560401"/>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0483" name="TextBox 5">
            <a:extLst>
              <a:ext uri="{FF2B5EF4-FFF2-40B4-BE49-F238E27FC236}">
                <a16:creationId xmlns:a16="http://schemas.microsoft.com/office/drawing/2014/main" id="{196CF9D5-55A7-BA6A-7123-4E5DD7F7DEC8}"/>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2">
            <a:extLst>
              <a:ext uri="{FF2B5EF4-FFF2-40B4-BE49-F238E27FC236}">
                <a16:creationId xmlns:a16="http://schemas.microsoft.com/office/drawing/2014/main" id="{07FE401C-ADAD-96EA-FB09-6F5C2C7FBA65}"/>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5281D542-D554-38D1-9B34-1379A37BCD07}"/>
              </a:ext>
            </a:extLst>
          </p:cNvPr>
          <p:cNvSpPr>
            <a:spLocks noGrp="1"/>
          </p:cNvSpPr>
          <p:nvPr>
            <p:ph type="title"/>
          </p:nvPr>
        </p:nvSpPr>
        <p:spPr>
          <a:xfrm>
            <a:off x="381000" y="381000"/>
            <a:ext cx="80010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Worship Song</a:t>
            </a:r>
            <a:br>
              <a:rPr lang="en-US" altLang="en-US" sz="4000" b="1" dirty="0">
                <a:solidFill>
                  <a:schemeClr val="accent2">
                    <a:lumMod val="50000"/>
                  </a:schemeClr>
                </a:solidFill>
                <a:cs typeface="Arial" panose="020B0604020202020204" pitchFamily="34" charset="0"/>
              </a:rPr>
            </a:br>
            <a:br>
              <a:rPr lang="en-US" altLang="en-US" sz="4000" b="1" dirty="0">
                <a:solidFill>
                  <a:schemeClr val="accent2">
                    <a:lumMod val="50000"/>
                  </a:schemeClr>
                </a:solidFill>
                <a:cs typeface="Arial" panose="020B0604020202020204" pitchFamily="34" charset="0"/>
              </a:rPr>
            </a:br>
            <a:br>
              <a:rPr lang="en-US" altLang="en-US" sz="3200" b="1" dirty="0">
                <a:solidFill>
                  <a:schemeClr val="accent2">
                    <a:lumMod val="50000"/>
                  </a:schemeClr>
                </a:solidFill>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“Our God”  </a:t>
            </a:r>
            <a:br>
              <a:rPr lang="en-US" altLang="en-US" b="1" dirty="0">
                <a:solidFill>
                  <a:schemeClr val="accent2">
                    <a:lumMod val="50000"/>
                  </a:schemeClr>
                </a:solidFill>
                <a:latin typeface="+mn-lt"/>
                <a:cs typeface="Arial" panose="020B0604020202020204" pitchFamily="34" charset="0"/>
              </a:rPr>
            </a:br>
            <a:br>
              <a:rPr lang="en-US" altLang="en-US" b="1" dirty="0">
                <a:solidFill>
                  <a:schemeClr val="accent2">
                    <a:lumMod val="50000"/>
                  </a:schemeClr>
                </a:solidFill>
                <a:latin typeface="+mn-lt"/>
                <a:cs typeface="Arial" panose="020B0604020202020204" pitchFamily="34" charset="0"/>
              </a:rPr>
            </a:br>
            <a:r>
              <a:rPr lang="en-US" altLang="en-US" b="1" dirty="0">
                <a:solidFill>
                  <a:schemeClr val="accent2">
                    <a:lumMod val="50000"/>
                  </a:schemeClr>
                </a:solidFill>
                <a:latin typeface="+mn-lt"/>
                <a:cs typeface="Arial" panose="020B0604020202020204" pitchFamily="34" charset="0"/>
              </a:rPr>
              <a:t>Video</a:t>
            </a:r>
            <a:br>
              <a:rPr lang="en-US" altLang="en-US" b="1" dirty="0">
                <a:solidFill>
                  <a:srgbClr val="003399"/>
                </a:solidFill>
                <a:latin typeface="+mn-lt"/>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sz="3200" b="1" dirty="0">
                <a:solidFill>
                  <a:srgbClr val="003399"/>
                </a:solidFill>
                <a:cs typeface="Arial" panose="020B0604020202020204" pitchFamily="34" charset="0"/>
              </a:rPr>
            </a:br>
            <a:br>
              <a:rPr lang="en-US" altLang="en-US" b="1" dirty="0">
                <a:solidFill>
                  <a:srgbClr val="003399"/>
                </a:solidFill>
                <a:cs typeface="Arial" panose="020B0604020202020204" pitchFamily="34" charset="0"/>
              </a:rPr>
            </a:br>
            <a:endParaRPr lang="en-US" altLang="en-US" b="1" dirty="0">
              <a:solidFill>
                <a:srgbClr val="003399"/>
              </a:solidFill>
              <a:cs typeface="Arial" panose="020B0604020202020204" pitchFamily="34" charset="0"/>
            </a:endParaRPr>
          </a:p>
        </p:txBody>
      </p:sp>
      <p:sp>
        <p:nvSpPr>
          <p:cNvPr id="26627" name="TextBox 5">
            <a:extLst>
              <a:ext uri="{FF2B5EF4-FFF2-40B4-BE49-F238E27FC236}">
                <a16:creationId xmlns:a16="http://schemas.microsoft.com/office/drawing/2014/main" id="{2E866E0A-3B51-1D48-5378-11F117480FD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extLst>
      <p:ext uri="{BB962C8B-B14F-4D97-AF65-F5344CB8AC3E}">
        <p14:creationId xmlns:p14="http://schemas.microsoft.com/office/powerpoint/2010/main" val="3602088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2">
            <a:extLst>
              <a:ext uri="{FF2B5EF4-FFF2-40B4-BE49-F238E27FC236}">
                <a16:creationId xmlns:a16="http://schemas.microsoft.com/office/drawing/2014/main" id="{6B1F672A-4222-6F37-D1F1-651DBF4B44B6}"/>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F220A6D-85C8-5C44-112F-D0B5544FABAF}"/>
              </a:ext>
            </a:extLst>
          </p:cNvPr>
          <p:cNvSpPr>
            <a:spLocks noGrp="1"/>
          </p:cNvSpPr>
          <p:nvPr>
            <p:ph type="title"/>
          </p:nvPr>
        </p:nvSpPr>
        <p:spPr>
          <a:xfrm>
            <a:off x="-22225" y="0"/>
            <a:ext cx="8534400" cy="1320800"/>
          </a:xfrm>
        </p:spPr>
        <p:txBody>
          <a:bodyPr>
            <a:normAutofit fontScale="90000"/>
          </a:bodyPr>
          <a:lstStyle/>
          <a:p>
            <a:pPr algn="ctr" eaLnBrk="1" hangingPunct="1"/>
            <a:r>
              <a:rPr lang="en-US" altLang="en-US" sz="4400" b="1" dirty="0">
                <a:solidFill>
                  <a:schemeClr val="accent2">
                    <a:lumMod val="50000"/>
                  </a:schemeClr>
                </a:solidFill>
                <a:cs typeface="Arial" panose="020B0604020202020204" pitchFamily="34" charset="0"/>
              </a:rPr>
              <a:t>Call to Worship</a:t>
            </a:r>
            <a:br>
              <a:rPr lang="en-US" altLang="en-US" sz="4000" b="1" dirty="0">
                <a:solidFill>
                  <a:srgbClr val="003399"/>
                </a:solidFill>
                <a:latin typeface="Arial" panose="020B0604020202020204" pitchFamily="34" charset="0"/>
                <a:cs typeface="Arial" panose="020B0604020202020204" pitchFamily="34" charset="0"/>
              </a:rPr>
            </a:br>
            <a:br>
              <a:rPr lang="en-US" altLang="en-US" sz="1800" dirty="0">
                <a:solidFill>
                  <a:srgbClr val="003399"/>
                </a:solidFill>
              </a:rPr>
            </a:br>
            <a:br>
              <a:rPr lang="en-US" altLang="en-US" sz="3200" b="1" dirty="0">
                <a:solidFill>
                  <a:srgbClr val="560401"/>
                </a:solidFill>
                <a:latin typeface="Arial" panose="020B0604020202020204" pitchFamily="34" charset="0"/>
                <a:cs typeface="Arial" panose="020B0604020202020204" pitchFamily="34" charset="0"/>
              </a:rPr>
            </a:br>
            <a:br>
              <a:rPr lang="en-US" altLang="en-US" b="1" dirty="0">
                <a:solidFill>
                  <a:srgbClr val="003399"/>
                </a:solidFill>
                <a:latin typeface="Arial" panose="020B0604020202020204" pitchFamily="34" charset="0"/>
                <a:cs typeface="Arial" panose="020B0604020202020204" pitchFamily="34" charset="0"/>
              </a:rPr>
            </a:br>
            <a:endParaRPr lang="en-US" altLang="en-US" b="1" dirty="0">
              <a:solidFill>
                <a:srgbClr val="003399"/>
              </a:solidFill>
              <a:latin typeface="Arial" panose="020B0604020202020204" pitchFamily="34" charset="0"/>
              <a:cs typeface="Arial" panose="020B0604020202020204" pitchFamily="34" charset="0"/>
            </a:endParaRPr>
          </a:p>
        </p:txBody>
      </p:sp>
      <p:sp>
        <p:nvSpPr>
          <p:cNvPr id="22531" name="TextBox 5">
            <a:extLst>
              <a:ext uri="{FF2B5EF4-FFF2-40B4-BE49-F238E27FC236}">
                <a16:creationId xmlns:a16="http://schemas.microsoft.com/office/drawing/2014/main" id="{BFBF5C21-DF1F-EF56-0B2B-43D8AE34954E}"/>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D7AAAA56-78A8-8345-26A3-28AFF7DDED7B}"/>
              </a:ext>
            </a:extLst>
          </p:cNvPr>
          <p:cNvSpPr txBox="1"/>
          <p:nvPr/>
        </p:nvSpPr>
        <p:spPr>
          <a:xfrm>
            <a:off x="213157" y="762000"/>
            <a:ext cx="8305800" cy="4031873"/>
          </a:xfrm>
          <a:prstGeom prst="rect">
            <a:avLst/>
          </a:prstGeom>
          <a:noFill/>
        </p:spPr>
        <p:txBody>
          <a:bodyPr>
            <a:spAutoFit/>
          </a:bodyPr>
          <a:lstStyle/>
          <a:p>
            <a:pPr>
              <a:defRPr/>
            </a:pPr>
            <a:r>
              <a:rPr lang="en-US" altLang="en-US" sz="3200" dirty="0">
                <a:solidFill>
                  <a:schemeClr val="accent2">
                    <a:lumMod val="50000"/>
                  </a:schemeClr>
                </a:solidFill>
              </a:rPr>
              <a:t>Leader:  Despite how things may seem—God is good all the time</a:t>
            </a:r>
            <a:br>
              <a:rPr lang="en-US" altLang="en-US" sz="3200" dirty="0">
                <a:solidFill>
                  <a:schemeClr val="accent2">
                    <a:lumMod val="50000"/>
                  </a:schemeClr>
                </a:solidFill>
              </a:rPr>
            </a:br>
            <a:br>
              <a:rPr lang="en-US" altLang="en-US" sz="3200" dirty="0">
                <a:solidFill>
                  <a:schemeClr val="accent2">
                    <a:lumMod val="50000"/>
                  </a:schemeClr>
                </a:solidFill>
              </a:rPr>
            </a:br>
            <a:r>
              <a:rPr lang="en-US" altLang="en-US" sz="3200" b="1" dirty="0">
                <a:solidFill>
                  <a:schemeClr val="accent2">
                    <a:lumMod val="50000"/>
                  </a:schemeClr>
                </a:solidFill>
              </a:rPr>
              <a:t>People:  All the time—God is good</a:t>
            </a:r>
            <a:br>
              <a:rPr lang="en-US" altLang="en-US" sz="3200" dirty="0">
                <a:solidFill>
                  <a:schemeClr val="accent2">
                    <a:lumMod val="50000"/>
                  </a:schemeClr>
                </a:solidFill>
              </a:rPr>
            </a:br>
            <a:br>
              <a:rPr lang="en-US" altLang="en-US" sz="3200" dirty="0">
                <a:solidFill>
                  <a:schemeClr val="accent2">
                    <a:lumMod val="50000"/>
                  </a:schemeClr>
                </a:solidFill>
              </a:rPr>
            </a:br>
            <a:r>
              <a:rPr lang="en-US" altLang="en-US" sz="3200" dirty="0">
                <a:solidFill>
                  <a:schemeClr val="accent2">
                    <a:lumMod val="50000"/>
                  </a:schemeClr>
                </a:solidFill>
              </a:rPr>
              <a:t>Leader:  The Lord be with you</a:t>
            </a:r>
            <a:br>
              <a:rPr lang="en-US" altLang="en-US" sz="3200" dirty="0">
                <a:solidFill>
                  <a:schemeClr val="accent2">
                    <a:lumMod val="50000"/>
                  </a:schemeClr>
                </a:solidFill>
              </a:rPr>
            </a:br>
            <a:br>
              <a:rPr lang="en-US" altLang="en-US" sz="3200" dirty="0">
                <a:solidFill>
                  <a:schemeClr val="accent2">
                    <a:lumMod val="50000"/>
                  </a:schemeClr>
                </a:solidFill>
              </a:rPr>
            </a:br>
            <a:r>
              <a:rPr lang="en-US" altLang="en-US" sz="3200" b="1" dirty="0">
                <a:solidFill>
                  <a:schemeClr val="accent2">
                    <a:lumMod val="50000"/>
                  </a:schemeClr>
                </a:solidFill>
              </a:rPr>
              <a:t>People:  Also with you</a:t>
            </a:r>
            <a:endParaRPr lang="en-US" sz="3200" dirty="0">
              <a:solidFill>
                <a:schemeClr val="accent2">
                  <a:lumMod val="50000"/>
                </a:schemeClr>
              </a:solidFill>
              <a:latin typeface="+mn-lt"/>
              <a:ea typeface="MS PGothic" charset="0"/>
              <a:cs typeface="MS PGothic"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Box 2">
            <a:extLst>
              <a:ext uri="{FF2B5EF4-FFF2-40B4-BE49-F238E27FC236}">
                <a16:creationId xmlns:a16="http://schemas.microsoft.com/office/drawing/2014/main" id="{E243F547-0983-16C5-98DD-264477FBD497}"/>
              </a:ext>
            </a:extLst>
          </p:cNvPr>
          <p:cNvSpPr txBox="1">
            <a:spLocks noChangeArrowheads="1"/>
          </p:cNvSpPr>
          <p:nvPr/>
        </p:nvSpPr>
        <p:spPr bwMode="auto">
          <a:xfrm>
            <a:off x="-152400" y="2232024"/>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9BB40B8-43BF-C916-3DA7-C93FA6383F0A}"/>
              </a:ext>
            </a:extLst>
          </p:cNvPr>
          <p:cNvSpPr>
            <a:spLocks noGrp="1"/>
          </p:cNvSpPr>
          <p:nvPr>
            <p:ph type="title"/>
          </p:nvPr>
        </p:nvSpPr>
        <p:spPr>
          <a:xfrm>
            <a:off x="609600" y="381000"/>
            <a:ext cx="7848600" cy="839788"/>
          </a:xfrm>
        </p:spPr>
        <p:txBody>
          <a:bodyPr>
            <a:normAutofit fontScale="90000"/>
          </a:bodyPr>
          <a:lstStyle/>
          <a:p>
            <a:pPr algn="ctr" eaLnBrk="1" hangingPunct="1"/>
            <a:r>
              <a:rPr lang="en-US" altLang="en-US" sz="4400" b="1" dirty="0">
                <a:solidFill>
                  <a:schemeClr val="accent2">
                    <a:lumMod val="50000"/>
                  </a:schemeClr>
                </a:solidFill>
                <a:latin typeface="Arial" panose="020B0604020202020204" pitchFamily="34" charset="0"/>
                <a:cs typeface="Arial" panose="020B0604020202020204" pitchFamily="34" charset="0"/>
              </a:rPr>
              <a:t>Hymn</a:t>
            </a: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br>
              <a:rPr lang="en-US" altLang="en-US" sz="3200" b="1" dirty="0">
                <a:solidFill>
                  <a:schemeClr val="accent2">
                    <a:lumMod val="50000"/>
                  </a:schemeClr>
                </a:solidFill>
                <a:latin typeface="Arial" panose="020B0604020202020204" pitchFamily="34" charset="0"/>
                <a:cs typeface="Arial" panose="020B0604020202020204" pitchFamily="34" charset="0"/>
              </a:rPr>
            </a:br>
            <a:r>
              <a:rPr lang="en-US" altLang="en-US" b="1" dirty="0">
                <a:solidFill>
                  <a:schemeClr val="accent2">
                    <a:lumMod val="50000"/>
                  </a:schemeClr>
                </a:solidFill>
                <a:cs typeface="Arial" panose="020B0604020202020204" pitchFamily="34" charset="0"/>
              </a:rPr>
              <a:t> “This is My Father’s World”</a:t>
            </a:r>
            <a:br>
              <a:rPr lang="en-US" altLang="en-US" b="1" dirty="0">
                <a:solidFill>
                  <a:schemeClr val="accent2">
                    <a:lumMod val="50000"/>
                  </a:schemeClr>
                </a:solidFill>
                <a:cs typeface="Arial" panose="020B0604020202020204" pitchFamily="34" charset="0"/>
              </a:rPr>
            </a:br>
            <a:br>
              <a:rPr lang="en-US" altLang="en-US" b="1" dirty="0">
                <a:solidFill>
                  <a:schemeClr val="accent2">
                    <a:lumMod val="50000"/>
                  </a:schemeClr>
                </a:solidFill>
                <a:cs typeface="Arial" panose="020B0604020202020204" pitchFamily="34" charset="0"/>
              </a:rPr>
            </a:br>
            <a:r>
              <a:rPr lang="en-US" altLang="en-US" b="1" dirty="0">
                <a:solidFill>
                  <a:schemeClr val="accent2">
                    <a:lumMod val="50000"/>
                  </a:schemeClr>
                </a:solidFill>
                <a:cs typeface="Arial" panose="020B0604020202020204" pitchFamily="34" charset="0"/>
              </a:rPr>
              <a:t>#143</a:t>
            </a:r>
            <a:br>
              <a:rPr lang="en-US" altLang="en-US" sz="3200" b="1" dirty="0">
                <a:solidFill>
                  <a:srgbClr val="560401"/>
                </a:solidFill>
                <a:cs typeface="Arial" panose="020B0604020202020204" pitchFamily="34" charset="0"/>
              </a:rPr>
            </a:br>
            <a:br>
              <a:rPr lang="en-US" altLang="en-US" sz="3200" b="1" dirty="0">
                <a:solidFill>
                  <a:srgbClr val="003399"/>
                </a:solidFill>
                <a:cs typeface="Arial" panose="020B0604020202020204" pitchFamily="34" charset="0"/>
              </a:rPr>
            </a:br>
            <a:endParaRPr lang="en-US" altLang="en-US" sz="3200" b="1" dirty="0">
              <a:solidFill>
                <a:srgbClr val="003399"/>
              </a:solidFill>
              <a:cs typeface="Arial" panose="020B0604020202020204" pitchFamily="34" charset="0"/>
            </a:endParaRPr>
          </a:p>
        </p:txBody>
      </p:sp>
      <p:sp>
        <p:nvSpPr>
          <p:cNvPr id="28675" name="TextBox 5">
            <a:extLst>
              <a:ext uri="{FF2B5EF4-FFF2-40B4-BE49-F238E27FC236}">
                <a16:creationId xmlns:a16="http://schemas.microsoft.com/office/drawing/2014/main" id="{F2FDFDEF-B9DE-2009-E57F-14BB1E04A69A}"/>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2">
            <a:extLst>
              <a:ext uri="{FF2B5EF4-FFF2-40B4-BE49-F238E27FC236}">
                <a16:creationId xmlns:a16="http://schemas.microsoft.com/office/drawing/2014/main" id="{2B88D3E0-DF99-92CC-B48A-8F30F2D8B3A8}"/>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E495F5B-2F2D-5FFA-C86B-EEB9FB7B17DA}"/>
              </a:ext>
            </a:extLst>
          </p:cNvPr>
          <p:cNvSpPr>
            <a:spLocks noGrp="1"/>
          </p:cNvSpPr>
          <p:nvPr>
            <p:ph type="title"/>
          </p:nvPr>
        </p:nvSpPr>
        <p:spPr>
          <a:xfrm>
            <a:off x="-22225" y="0"/>
            <a:ext cx="8991600" cy="839788"/>
          </a:xfrm>
        </p:spPr>
        <p:txBody>
          <a:bodyPr>
            <a:normAutofit fontScale="90000"/>
          </a:bodyPr>
          <a:lstStyle/>
          <a:p>
            <a:pPr algn="ctr" eaLnBrk="1" hangingPunct="1">
              <a:lnSpc>
                <a:spcPct val="70000"/>
              </a:lnSpc>
            </a:pP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b="1">
                <a:solidFill>
                  <a:srgbClr val="003399"/>
                </a:solidFill>
                <a:cs typeface="Arial" panose="020B0604020202020204" pitchFamily="34" charset="0"/>
              </a:rPr>
            </a:br>
            <a:endParaRPr lang="en-US" altLang="en-US" b="1">
              <a:solidFill>
                <a:srgbClr val="003399"/>
              </a:solidFill>
              <a:cs typeface="Arial" panose="020B0604020202020204" pitchFamily="34" charset="0"/>
            </a:endParaRPr>
          </a:p>
        </p:txBody>
      </p:sp>
      <p:sp>
        <p:nvSpPr>
          <p:cNvPr id="24579" name="TextBox 5">
            <a:extLst>
              <a:ext uri="{FF2B5EF4-FFF2-40B4-BE49-F238E27FC236}">
                <a16:creationId xmlns:a16="http://schemas.microsoft.com/office/drawing/2014/main" id="{45B90444-2DA0-A96C-B9FD-E632D4EC0C4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32506530-7113-472C-BA58-66C282C63B39}"/>
              </a:ext>
            </a:extLst>
          </p:cNvPr>
          <p:cNvSpPr txBox="1"/>
          <p:nvPr/>
        </p:nvSpPr>
        <p:spPr>
          <a:xfrm>
            <a:off x="0" y="0"/>
            <a:ext cx="8701088" cy="1692771"/>
          </a:xfrm>
          <a:prstGeom prst="rect">
            <a:avLst/>
          </a:prstGeom>
          <a:noFill/>
        </p:spPr>
        <p:txBody>
          <a:bodyPr>
            <a:spAutoFit/>
          </a:bodyPr>
          <a:lstStyle/>
          <a:p>
            <a:pPr algn="ctr">
              <a:defRPr/>
            </a:pPr>
            <a:r>
              <a:rPr lang="en-US" sz="4000" b="1" dirty="0">
                <a:solidFill>
                  <a:schemeClr val="accent2">
                    <a:lumMod val="50000"/>
                  </a:schemeClr>
                </a:solidFill>
                <a:latin typeface="+mj-lt"/>
                <a:ea typeface="MS PGothic" charset="0"/>
                <a:cs typeface="MS PGothic" charset="0"/>
              </a:rPr>
              <a:t>Unison Prayer of Confession </a:t>
            </a:r>
          </a:p>
          <a:p>
            <a:pPr algn="ctr">
              <a:defRPr/>
            </a:pPr>
            <a:endParaRPr lang="en-US" sz="4000" b="1" dirty="0">
              <a:solidFill>
                <a:srgbClr val="560401"/>
              </a:solidFill>
              <a:latin typeface="+mj-lt"/>
              <a:ea typeface="MS PGothic" charset="0"/>
              <a:cs typeface="MS PGothic" charset="0"/>
            </a:endParaRPr>
          </a:p>
          <a:p>
            <a:pPr algn="ctr">
              <a:defRPr/>
            </a:pPr>
            <a:r>
              <a:rPr lang="en-US" b="1" dirty="0">
                <a:solidFill>
                  <a:srgbClr val="800000"/>
                </a:solidFill>
                <a:latin typeface="+mj-lt"/>
                <a:ea typeface="MS PGothic" charset="0"/>
                <a:cs typeface="MS PGothic" charset="0"/>
              </a:rPr>
              <a:t> </a:t>
            </a:r>
          </a:p>
        </p:txBody>
      </p:sp>
      <p:sp>
        <p:nvSpPr>
          <p:cNvPr id="3" name="TextBox 2">
            <a:extLst>
              <a:ext uri="{FF2B5EF4-FFF2-40B4-BE49-F238E27FC236}">
                <a16:creationId xmlns:a16="http://schemas.microsoft.com/office/drawing/2014/main" id="{68B8DCC0-5D09-92C4-3B6C-2390F3E61899}"/>
              </a:ext>
            </a:extLst>
          </p:cNvPr>
          <p:cNvSpPr txBox="1"/>
          <p:nvPr/>
        </p:nvSpPr>
        <p:spPr>
          <a:xfrm>
            <a:off x="415203" y="685800"/>
            <a:ext cx="8077200" cy="6001643"/>
          </a:xfrm>
          <a:prstGeom prst="rect">
            <a:avLst/>
          </a:prstGeom>
          <a:noFill/>
        </p:spPr>
        <p:txBody>
          <a:bodyPr>
            <a:spAutoFit/>
          </a:bodyPr>
          <a:lstStyle/>
          <a:p>
            <a:endParaRPr lang="en-US" altLang="en-US" sz="3200" b="1" dirty="0">
              <a:solidFill>
                <a:schemeClr val="accent2">
                  <a:lumMod val="50000"/>
                </a:schemeClr>
              </a:solidFill>
              <a:latin typeface="Trebuchet MS" panose="020B0703020202090204" pitchFamily="34"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bring light and Your light shines in the darkness!</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choosing darkness instead of Your Light.</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bring love and Your love rises above hatred!</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choosing hatred instead of Your love.</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endParaRPr lang="en-US" sz="3200" dirty="0">
              <a:solidFill>
                <a:srgbClr val="003399"/>
              </a:solidFill>
              <a:latin typeface="+mn-lt"/>
              <a:ea typeface="MS PGothic" charset="0"/>
              <a:cs typeface="MS PGothic"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2">
            <a:extLst>
              <a:ext uri="{FF2B5EF4-FFF2-40B4-BE49-F238E27FC236}">
                <a16:creationId xmlns:a16="http://schemas.microsoft.com/office/drawing/2014/main" id="{2B88D3E0-DF99-92CC-B48A-8F30F2D8B3A8}"/>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E495F5B-2F2D-5FFA-C86B-EEB9FB7B17DA}"/>
              </a:ext>
            </a:extLst>
          </p:cNvPr>
          <p:cNvSpPr>
            <a:spLocks noGrp="1"/>
          </p:cNvSpPr>
          <p:nvPr>
            <p:ph type="title"/>
          </p:nvPr>
        </p:nvSpPr>
        <p:spPr>
          <a:xfrm>
            <a:off x="-22225" y="0"/>
            <a:ext cx="8991600" cy="839788"/>
          </a:xfrm>
        </p:spPr>
        <p:txBody>
          <a:bodyPr>
            <a:normAutofit fontScale="90000"/>
          </a:bodyPr>
          <a:lstStyle/>
          <a:p>
            <a:pPr algn="ctr" eaLnBrk="1" hangingPunct="1">
              <a:lnSpc>
                <a:spcPct val="70000"/>
              </a:lnSpc>
            </a:pP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b="1">
                <a:solidFill>
                  <a:srgbClr val="003399"/>
                </a:solidFill>
                <a:cs typeface="Arial" panose="020B0604020202020204" pitchFamily="34" charset="0"/>
              </a:rPr>
            </a:br>
            <a:endParaRPr lang="en-US" altLang="en-US" b="1">
              <a:solidFill>
                <a:srgbClr val="003399"/>
              </a:solidFill>
              <a:cs typeface="Arial" panose="020B0604020202020204" pitchFamily="34" charset="0"/>
            </a:endParaRPr>
          </a:p>
        </p:txBody>
      </p:sp>
      <p:sp>
        <p:nvSpPr>
          <p:cNvPr id="24579" name="TextBox 5">
            <a:extLst>
              <a:ext uri="{FF2B5EF4-FFF2-40B4-BE49-F238E27FC236}">
                <a16:creationId xmlns:a16="http://schemas.microsoft.com/office/drawing/2014/main" id="{45B90444-2DA0-A96C-B9FD-E632D4EC0C4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32506530-7113-472C-BA58-66C282C63B39}"/>
              </a:ext>
            </a:extLst>
          </p:cNvPr>
          <p:cNvSpPr txBox="1"/>
          <p:nvPr/>
        </p:nvSpPr>
        <p:spPr>
          <a:xfrm>
            <a:off x="0" y="0"/>
            <a:ext cx="8701088" cy="1692771"/>
          </a:xfrm>
          <a:prstGeom prst="rect">
            <a:avLst/>
          </a:prstGeom>
          <a:noFill/>
        </p:spPr>
        <p:txBody>
          <a:bodyPr>
            <a:spAutoFit/>
          </a:bodyPr>
          <a:lstStyle/>
          <a:p>
            <a:pPr algn="ctr">
              <a:defRPr/>
            </a:pPr>
            <a:r>
              <a:rPr lang="en-US" sz="4000" b="1" dirty="0">
                <a:solidFill>
                  <a:schemeClr val="accent2">
                    <a:lumMod val="50000"/>
                  </a:schemeClr>
                </a:solidFill>
                <a:latin typeface="+mj-lt"/>
                <a:ea typeface="MS PGothic" charset="0"/>
                <a:cs typeface="MS PGothic" charset="0"/>
              </a:rPr>
              <a:t>Unison Prayer of Confession </a:t>
            </a:r>
          </a:p>
          <a:p>
            <a:pPr algn="ctr">
              <a:defRPr/>
            </a:pPr>
            <a:endParaRPr lang="en-US" sz="4000" b="1" dirty="0">
              <a:solidFill>
                <a:srgbClr val="560401"/>
              </a:solidFill>
              <a:latin typeface="+mj-lt"/>
              <a:ea typeface="MS PGothic" charset="0"/>
              <a:cs typeface="MS PGothic" charset="0"/>
            </a:endParaRPr>
          </a:p>
          <a:p>
            <a:pPr algn="ctr">
              <a:defRPr/>
            </a:pPr>
            <a:r>
              <a:rPr lang="en-US" b="1" dirty="0">
                <a:solidFill>
                  <a:srgbClr val="800000"/>
                </a:solidFill>
                <a:latin typeface="+mj-lt"/>
                <a:ea typeface="MS PGothic" charset="0"/>
                <a:cs typeface="MS PGothic" charset="0"/>
              </a:rPr>
              <a:t> </a:t>
            </a:r>
          </a:p>
        </p:txBody>
      </p:sp>
      <p:sp>
        <p:nvSpPr>
          <p:cNvPr id="3" name="TextBox 2">
            <a:extLst>
              <a:ext uri="{FF2B5EF4-FFF2-40B4-BE49-F238E27FC236}">
                <a16:creationId xmlns:a16="http://schemas.microsoft.com/office/drawing/2014/main" id="{68B8DCC0-5D09-92C4-3B6C-2390F3E61899}"/>
              </a:ext>
            </a:extLst>
          </p:cNvPr>
          <p:cNvSpPr txBox="1"/>
          <p:nvPr/>
        </p:nvSpPr>
        <p:spPr>
          <a:xfrm>
            <a:off x="434975" y="765176"/>
            <a:ext cx="8077200" cy="5786199"/>
          </a:xfrm>
          <a:prstGeom prst="rect">
            <a:avLst/>
          </a:prstGeom>
          <a:noFill/>
        </p:spPr>
        <p:txBody>
          <a:bodyPr>
            <a:spAutoFit/>
          </a:bodyPr>
          <a:lstStyle/>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bring life and Your life conquers death!</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choosing death instead of Your life.</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call those who were against You, Your friends!</a:t>
            </a:r>
            <a:endParaRPr lang="en-US" sz="3200" dirty="0">
              <a:solidFill>
                <a:schemeClr val="accent2">
                  <a:lumMod val="50000"/>
                </a:schemeClr>
              </a:solidFill>
              <a:effectLst/>
              <a:latin typeface="+mn-lt"/>
              <a:ea typeface="Times New Roman" panose="02020603050405020304" pitchFamily="18" charset="0"/>
            </a:endParaRP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treating your friends as our enemies.</a:t>
            </a:r>
          </a:p>
          <a:p>
            <a:pPr marL="0" marR="0">
              <a:spcBef>
                <a:spcPts val="0"/>
              </a:spcBef>
              <a:spcAft>
                <a:spcPts val="0"/>
              </a:spcAft>
            </a:pPr>
            <a:r>
              <a:rPr lang="en-US" sz="1800" b="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a:defRPr/>
            </a:pPr>
            <a:endParaRPr lang="en-US" sz="3200" b="1" dirty="0">
              <a:solidFill>
                <a:schemeClr val="accent2">
                  <a:lumMod val="50000"/>
                </a:schemeClr>
              </a:solidFill>
              <a:latin typeface="+mj-lt"/>
              <a:ea typeface="MS PGothic" charset="0"/>
              <a:cs typeface="MS PGothic" charset="0"/>
            </a:endParaRPr>
          </a:p>
          <a:p>
            <a:pPr>
              <a:defRPr/>
            </a:pPr>
            <a:endParaRPr lang="en-US" sz="3200" dirty="0">
              <a:solidFill>
                <a:srgbClr val="003399"/>
              </a:solidFill>
              <a:latin typeface="+mn-lt"/>
              <a:ea typeface="MS PGothic" charset="0"/>
              <a:cs typeface="MS PGothic" charset="0"/>
            </a:endParaRPr>
          </a:p>
        </p:txBody>
      </p:sp>
    </p:spTree>
    <p:extLst>
      <p:ext uri="{BB962C8B-B14F-4D97-AF65-F5344CB8AC3E}">
        <p14:creationId xmlns:p14="http://schemas.microsoft.com/office/powerpoint/2010/main" val="1624199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2">
            <a:extLst>
              <a:ext uri="{FF2B5EF4-FFF2-40B4-BE49-F238E27FC236}">
                <a16:creationId xmlns:a16="http://schemas.microsoft.com/office/drawing/2014/main" id="{2B88D3E0-DF99-92CC-B48A-8F30F2D8B3A8}"/>
              </a:ext>
            </a:extLst>
          </p:cNvPr>
          <p:cNvSpPr txBox="1">
            <a:spLocks noChangeArrowheads="1"/>
          </p:cNvSpPr>
          <p:nvPr/>
        </p:nvSpPr>
        <p:spPr bwMode="auto">
          <a:xfrm>
            <a:off x="-20638" y="2286000"/>
            <a:ext cx="89916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3600">
                <a:solidFill>
                  <a:srgbClr val="002060"/>
                </a:solidFill>
                <a:latin typeface="Arial" panose="020B0604020202020204" pitchFamily="34" charset="0"/>
                <a:cs typeface="Arial" panose="020B0604020202020204" pitchFamily="34" charset="0"/>
              </a:rPr>
              <a:t> </a:t>
            </a:r>
          </a:p>
        </p:txBody>
      </p:sp>
      <p:sp>
        <p:nvSpPr>
          <p:cNvPr id="7171" name="Title 3">
            <a:extLst>
              <a:ext uri="{FF2B5EF4-FFF2-40B4-BE49-F238E27FC236}">
                <a16:creationId xmlns:a16="http://schemas.microsoft.com/office/drawing/2014/main" id="{7E495F5B-2F2D-5FFA-C86B-EEB9FB7B17DA}"/>
              </a:ext>
            </a:extLst>
          </p:cNvPr>
          <p:cNvSpPr>
            <a:spLocks noGrp="1"/>
          </p:cNvSpPr>
          <p:nvPr>
            <p:ph type="title"/>
          </p:nvPr>
        </p:nvSpPr>
        <p:spPr>
          <a:xfrm>
            <a:off x="-22225" y="0"/>
            <a:ext cx="8991600" cy="839788"/>
          </a:xfrm>
        </p:spPr>
        <p:txBody>
          <a:bodyPr>
            <a:normAutofit fontScale="90000"/>
          </a:bodyPr>
          <a:lstStyle/>
          <a:p>
            <a:pPr algn="ctr" eaLnBrk="1" hangingPunct="1">
              <a:lnSpc>
                <a:spcPct val="70000"/>
              </a:lnSpc>
            </a:pP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4000" b="1">
                <a:solidFill>
                  <a:srgbClr val="003399"/>
                </a:solidFill>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sz="3200" b="1">
                <a:solidFill>
                  <a:srgbClr val="560401"/>
                </a:solidFill>
                <a:latin typeface="Arial" panose="020B0604020202020204" pitchFamily="34" charset="0"/>
                <a:cs typeface="Arial" panose="020B0604020202020204" pitchFamily="34" charset="0"/>
              </a:rPr>
            </a:br>
            <a:br>
              <a:rPr lang="en-US" altLang="en-US" b="1">
                <a:solidFill>
                  <a:srgbClr val="003399"/>
                </a:solidFill>
                <a:cs typeface="Arial" panose="020B0604020202020204" pitchFamily="34" charset="0"/>
              </a:rPr>
            </a:br>
            <a:endParaRPr lang="en-US" altLang="en-US" b="1">
              <a:solidFill>
                <a:srgbClr val="003399"/>
              </a:solidFill>
              <a:cs typeface="Arial" panose="020B0604020202020204" pitchFamily="34" charset="0"/>
            </a:endParaRPr>
          </a:p>
        </p:txBody>
      </p:sp>
      <p:sp>
        <p:nvSpPr>
          <p:cNvPr id="24579" name="TextBox 5">
            <a:extLst>
              <a:ext uri="{FF2B5EF4-FFF2-40B4-BE49-F238E27FC236}">
                <a16:creationId xmlns:a16="http://schemas.microsoft.com/office/drawing/2014/main" id="{45B90444-2DA0-A96C-B9FD-E632D4EC0C4F}"/>
              </a:ext>
            </a:extLst>
          </p:cNvPr>
          <p:cNvSpPr txBox="1">
            <a:spLocks noChangeArrowheads="1"/>
          </p:cNvSpPr>
          <p:nvPr/>
        </p:nvSpPr>
        <p:spPr bwMode="auto">
          <a:xfrm>
            <a:off x="0" y="518160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entury Gothic" panose="020B0502020202020204" pitchFamily="34" charset="0"/>
                <a:ea typeface="MS PGothic" panose="020B0600070205080204" pitchFamily="34" charset="-128"/>
              </a:defRPr>
            </a:lvl1pPr>
            <a:lvl2pPr marL="742950" indent="-285750">
              <a:defRPr sz="2400">
                <a:solidFill>
                  <a:schemeClr val="tx1"/>
                </a:solidFill>
                <a:latin typeface="Century Gothic" panose="020B0502020202020204" pitchFamily="34" charset="0"/>
                <a:ea typeface="MS PGothic" panose="020B0600070205080204" pitchFamily="34" charset="-128"/>
              </a:defRPr>
            </a:lvl2pPr>
            <a:lvl3pPr marL="1143000" indent="-228600">
              <a:defRPr sz="2400">
                <a:solidFill>
                  <a:schemeClr val="tx1"/>
                </a:solidFill>
                <a:latin typeface="Century Gothic" panose="020B0502020202020204" pitchFamily="34" charset="0"/>
                <a:ea typeface="MS PGothic" panose="020B0600070205080204" pitchFamily="34" charset="-128"/>
              </a:defRPr>
            </a:lvl3pPr>
            <a:lvl4pPr marL="1600200" indent="-228600">
              <a:defRPr sz="2400">
                <a:solidFill>
                  <a:schemeClr val="tx1"/>
                </a:solidFill>
                <a:latin typeface="Century Gothic" panose="020B0502020202020204" pitchFamily="34" charset="0"/>
                <a:ea typeface="MS PGothic" panose="020B0600070205080204" pitchFamily="34" charset="-128"/>
              </a:defRPr>
            </a:lvl4pPr>
            <a:lvl5pPr marL="2057400" indent="-228600">
              <a:defRPr sz="24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solidFill>
                <a:srgbClr val="FFFFFF"/>
              </a:solidFill>
            </a:endParaRPr>
          </a:p>
          <a:p>
            <a:pPr eaLnBrk="1" hangingPunct="1"/>
            <a:endParaRPr lang="en-US" altLang="en-US" sz="2000"/>
          </a:p>
        </p:txBody>
      </p:sp>
      <p:sp>
        <p:nvSpPr>
          <p:cNvPr id="2" name="TextBox 1">
            <a:extLst>
              <a:ext uri="{FF2B5EF4-FFF2-40B4-BE49-F238E27FC236}">
                <a16:creationId xmlns:a16="http://schemas.microsoft.com/office/drawing/2014/main" id="{32506530-7113-472C-BA58-66C282C63B39}"/>
              </a:ext>
            </a:extLst>
          </p:cNvPr>
          <p:cNvSpPr txBox="1"/>
          <p:nvPr/>
        </p:nvSpPr>
        <p:spPr>
          <a:xfrm>
            <a:off x="0" y="0"/>
            <a:ext cx="8701088" cy="1692771"/>
          </a:xfrm>
          <a:prstGeom prst="rect">
            <a:avLst/>
          </a:prstGeom>
          <a:noFill/>
        </p:spPr>
        <p:txBody>
          <a:bodyPr>
            <a:spAutoFit/>
          </a:bodyPr>
          <a:lstStyle/>
          <a:p>
            <a:pPr algn="ctr">
              <a:defRPr/>
            </a:pPr>
            <a:r>
              <a:rPr lang="en-US" sz="4000" b="1" dirty="0">
                <a:solidFill>
                  <a:schemeClr val="accent2">
                    <a:lumMod val="50000"/>
                  </a:schemeClr>
                </a:solidFill>
                <a:latin typeface="+mj-lt"/>
                <a:ea typeface="MS PGothic" charset="0"/>
                <a:cs typeface="MS PGothic" charset="0"/>
              </a:rPr>
              <a:t>Unison Prayer of Confession </a:t>
            </a:r>
          </a:p>
          <a:p>
            <a:pPr algn="ctr">
              <a:defRPr/>
            </a:pPr>
            <a:endParaRPr lang="en-US" sz="4000" b="1" dirty="0">
              <a:solidFill>
                <a:srgbClr val="560401"/>
              </a:solidFill>
              <a:latin typeface="+mj-lt"/>
              <a:ea typeface="MS PGothic" charset="0"/>
              <a:cs typeface="MS PGothic" charset="0"/>
            </a:endParaRPr>
          </a:p>
          <a:p>
            <a:pPr algn="ctr">
              <a:defRPr/>
            </a:pPr>
            <a:r>
              <a:rPr lang="en-US" b="1" dirty="0">
                <a:solidFill>
                  <a:srgbClr val="800000"/>
                </a:solidFill>
                <a:latin typeface="+mj-lt"/>
                <a:ea typeface="MS PGothic" charset="0"/>
                <a:cs typeface="MS PGothic" charset="0"/>
              </a:rPr>
              <a:t> </a:t>
            </a:r>
          </a:p>
        </p:txBody>
      </p:sp>
      <p:sp>
        <p:nvSpPr>
          <p:cNvPr id="3" name="TextBox 2">
            <a:extLst>
              <a:ext uri="{FF2B5EF4-FFF2-40B4-BE49-F238E27FC236}">
                <a16:creationId xmlns:a16="http://schemas.microsoft.com/office/drawing/2014/main" id="{68B8DCC0-5D09-92C4-3B6C-2390F3E61899}"/>
              </a:ext>
            </a:extLst>
          </p:cNvPr>
          <p:cNvSpPr txBox="1"/>
          <p:nvPr/>
        </p:nvSpPr>
        <p:spPr>
          <a:xfrm>
            <a:off x="434975" y="765176"/>
            <a:ext cx="8077200" cy="4524315"/>
          </a:xfrm>
          <a:prstGeom prst="rect">
            <a:avLst/>
          </a:prstGeom>
          <a:noFill/>
        </p:spPr>
        <p:txBody>
          <a:bodyPr>
            <a:spAutoFit/>
          </a:bodyPr>
          <a:lstStyle/>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You came to establish the Kingdom of God on earth as it is in heaven!</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Forgive us for being more in love with the ways of the earth instead of the ways of heaven.</a:t>
            </a:r>
          </a:p>
          <a:p>
            <a:pPr marL="0" marR="0">
              <a:spcBef>
                <a:spcPts val="0"/>
              </a:spcBef>
              <a:spcAft>
                <a:spcPts val="0"/>
              </a:spcAft>
            </a:pPr>
            <a:r>
              <a:rPr lang="en-US" sz="3200" b="1" dirty="0">
                <a:solidFill>
                  <a:schemeClr val="accent2">
                    <a:lumMod val="50000"/>
                  </a:schemeClr>
                </a:solidFill>
                <a:effectLst/>
                <a:latin typeface="+mn-lt"/>
                <a:ea typeface="Times New Roman" panose="02020603050405020304" pitchFamily="18" charset="0"/>
              </a:rPr>
              <a:t> </a:t>
            </a:r>
            <a:endParaRPr lang="en-US" sz="3200" dirty="0">
              <a:solidFill>
                <a:schemeClr val="accent2">
                  <a:lumMod val="50000"/>
                </a:schemeClr>
              </a:solidFill>
              <a:effectLst/>
              <a:latin typeface="+mn-lt"/>
              <a:ea typeface="Times New Roman" panose="02020603050405020304" pitchFamily="18" charset="0"/>
            </a:endParaRPr>
          </a:p>
          <a:p>
            <a:pPr>
              <a:defRPr/>
            </a:pPr>
            <a:endParaRPr lang="en-US" sz="3200" b="1" dirty="0">
              <a:solidFill>
                <a:schemeClr val="accent2">
                  <a:lumMod val="50000"/>
                </a:schemeClr>
              </a:solidFill>
              <a:latin typeface="+mj-lt"/>
              <a:ea typeface="MS PGothic" charset="0"/>
              <a:cs typeface="MS PGothic" charset="0"/>
            </a:endParaRPr>
          </a:p>
          <a:p>
            <a:pPr>
              <a:defRPr/>
            </a:pPr>
            <a:r>
              <a:rPr lang="en-US" sz="3200" dirty="0">
                <a:solidFill>
                  <a:schemeClr val="accent2">
                    <a:lumMod val="50000"/>
                  </a:schemeClr>
                </a:solidFill>
                <a:latin typeface="+mj-lt"/>
                <a:ea typeface="MS PGothic" charset="0"/>
                <a:cs typeface="MS PGothic" charset="0"/>
              </a:rPr>
              <a:t>Time of silence</a:t>
            </a:r>
          </a:p>
          <a:p>
            <a:pPr>
              <a:defRPr/>
            </a:pPr>
            <a:endParaRPr lang="en-US" sz="3200" dirty="0">
              <a:solidFill>
                <a:srgbClr val="003399"/>
              </a:solidFill>
              <a:latin typeface="+mn-lt"/>
              <a:ea typeface="MS PGothic" charset="0"/>
              <a:cs typeface="MS PGothic" charset="0"/>
            </a:endParaRPr>
          </a:p>
        </p:txBody>
      </p:sp>
    </p:spTree>
    <p:extLst>
      <p:ext uri="{BB962C8B-B14F-4D97-AF65-F5344CB8AC3E}">
        <p14:creationId xmlns:p14="http://schemas.microsoft.com/office/powerpoint/2010/main" val="5690105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60967</TotalTime>
  <Words>929</Words>
  <Application>Microsoft Macintosh PowerPoint</Application>
  <PresentationFormat>On-screen Show (4:3)</PresentationFormat>
  <Paragraphs>165</Paragraphs>
  <Slides>18</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Arial Black</vt:lpstr>
      <vt:lpstr>Calibri</vt:lpstr>
      <vt:lpstr>Century Gothic</vt:lpstr>
      <vt:lpstr>Symbol</vt:lpstr>
      <vt:lpstr>Times New Roman</vt:lpstr>
      <vt:lpstr>Trebuchet MS</vt:lpstr>
      <vt:lpstr>Wingdings 3</vt:lpstr>
      <vt:lpstr>Facet</vt:lpstr>
      <vt:lpstr>PowerPoint Presentation</vt:lpstr>
      <vt:lpstr>Announcements         </vt:lpstr>
      <vt:lpstr>The Greeting  and  Welcome with Announcements   </vt:lpstr>
      <vt:lpstr>Worship Song   “Our God”    Video        </vt:lpstr>
      <vt:lpstr>Call to Worship    </vt:lpstr>
      <vt:lpstr>Hymn     “This is My Father’s World”  #143  </vt:lpstr>
      <vt:lpstr>      </vt:lpstr>
      <vt:lpstr>      </vt:lpstr>
      <vt:lpstr>      </vt:lpstr>
      <vt:lpstr>Unison Prayer    </vt:lpstr>
      <vt:lpstr>Words of Affirmation    </vt:lpstr>
      <vt:lpstr> Time of Testimony and Prayer         </vt:lpstr>
      <vt:lpstr> The Offering      </vt:lpstr>
      <vt:lpstr>Worship Song     “King of Kings”  Video  </vt:lpstr>
      <vt:lpstr>PowerPoint Presentation</vt:lpstr>
      <vt:lpstr>PowerPoint Presentation</vt:lpstr>
      <vt:lpstr>Hymn    “Victory in Jesus”  #353        </vt:lpstr>
      <vt:lpstr>Announcements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Holodnik</dc:creator>
  <cp:lastModifiedBy>Fallon, Hannah</cp:lastModifiedBy>
  <cp:revision>1296</cp:revision>
  <cp:lastPrinted>2015-01-17T23:08:33Z</cp:lastPrinted>
  <dcterms:created xsi:type="dcterms:W3CDTF">2014-11-02T02:27:06Z</dcterms:created>
  <dcterms:modified xsi:type="dcterms:W3CDTF">2024-03-03T21:48:10Z</dcterms:modified>
</cp:coreProperties>
</file>