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312" r:id="rId1"/>
  </p:sldMasterIdLst>
  <p:notesMasterIdLst>
    <p:notesMasterId r:id="rId17"/>
  </p:notesMasterIdLst>
  <p:sldIdLst>
    <p:sldId id="1613" r:id="rId2"/>
    <p:sldId id="1625" r:id="rId3"/>
    <p:sldId id="1582" r:id="rId4"/>
    <p:sldId id="1626" r:id="rId5"/>
    <p:sldId id="1575" r:id="rId6"/>
    <p:sldId id="1552" r:id="rId7"/>
    <p:sldId id="1627" r:id="rId8"/>
    <p:sldId id="1628" r:id="rId9"/>
    <p:sldId id="1487" r:id="rId10"/>
    <p:sldId id="1501" r:id="rId11"/>
    <p:sldId id="1611" r:id="rId12"/>
    <p:sldId id="1598" r:id="rId13"/>
    <p:sldId id="1629" r:id="rId14"/>
    <p:sldId id="782" r:id="rId15"/>
    <p:sldId id="1624" r:id="rId1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Century Gothic" panose="020B0502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Century Gothic" panose="020B0502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Century Gothic" panose="020B0502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Century Gothic" panose="020B0502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Century Gothic" panose="020B0502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entury Gothic" panose="020B0502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entury Gothic" panose="020B0502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entury Gothic" panose="020B0502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entury Gothic" panose="020B0502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p:cViewPr varScale="1">
        <p:scale>
          <a:sx n="107" d="100"/>
          <a:sy n="107" d="100"/>
        </p:scale>
        <p:origin x="1760" y="1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73DF26-371B-092F-5912-EA7F4209B8D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entury Gothic" panose="020B0502020202020204" pitchFamily="34" charset="0"/>
                <a:ea typeface="MS PGothic" panose="020B0600070205080204" pitchFamily="34" charset="-128"/>
                <a:cs typeface="+mn-cs"/>
              </a:defRPr>
            </a:lvl1pPr>
          </a:lstStyle>
          <a:p>
            <a:pPr>
              <a:defRPr/>
            </a:pPr>
            <a:endParaRPr lang="en-US"/>
          </a:p>
        </p:txBody>
      </p:sp>
      <p:sp>
        <p:nvSpPr>
          <p:cNvPr id="3" name="Date Placeholder 2">
            <a:extLst>
              <a:ext uri="{FF2B5EF4-FFF2-40B4-BE49-F238E27FC236}">
                <a16:creationId xmlns:a16="http://schemas.microsoft.com/office/drawing/2014/main" id="{47B738B9-8214-3182-8C84-2F9C0EDA0B27}"/>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8F91706-84CB-DB4F-AAE3-3BD71076D863}" type="datetimeFigureOut">
              <a:rPr lang="en-US" altLang="en-US"/>
              <a:pPr/>
              <a:t>9/22/23</a:t>
            </a:fld>
            <a:endParaRPr lang="en-US" altLang="en-US"/>
          </a:p>
        </p:txBody>
      </p:sp>
      <p:sp>
        <p:nvSpPr>
          <p:cNvPr id="4" name="Slide Image Placeholder 3">
            <a:extLst>
              <a:ext uri="{FF2B5EF4-FFF2-40B4-BE49-F238E27FC236}">
                <a16:creationId xmlns:a16="http://schemas.microsoft.com/office/drawing/2014/main" id="{2B90ED38-5487-9213-5B65-F76FFF04B3E5}"/>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255E054E-5861-3E77-F286-B87AA8FB263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B988D9D-FF18-EC92-1FB2-B72070F5AFB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entury Gothic" panose="020B0502020202020204" pitchFamily="34" charset="0"/>
                <a:ea typeface="MS PGothic" panose="020B0600070205080204" pitchFamily="34" charset="-128"/>
                <a:cs typeface="+mn-cs"/>
              </a:defRPr>
            </a:lvl1pPr>
          </a:lstStyle>
          <a:p>
            <a:pPr>
              <a:defRPr/>
            </a:pPr>
            <a:endParaRPr lang="en-US"/>
          </a:p>
        </p:txBody>
      </p:sp>
      <p:sp>
        <p:nvSpPr>
          <p:cNvPr id="7" name="Slide Number Placeholder 6">
            <a:extLst>
              <a:ext uri="{FF2B5EF4-FFF2-40B4-BE49-F238E27FC236}">
                <a16:creationId xmlns:a16="http://schemas.microsoft.com/office/drawing/2014/main" id="{FCE1C4E9-9877-14C6-DA2C-4588C584C577}"/>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CE2D295-1560-8D45-A70B-2BE6C576608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39243163-8FFB-7741-BA9C-8317C892ED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7FB5AE4F-CC22-2566-DF7C-54CEF9E168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3795" name="Slide Number Placeholder 3">
            <a:extLst>
              <a:ext uri="{FF2B5EF4-FFF2-40B4-BE49-F238E27FC236}">
                <a16:creationId xmlns:a16="http://schemas.microsoft.com/office/drawing/2014/main" id="{4FC2E604-3E30-7468-3E5F-44BBA22150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fld id="{89B807E8-9025-9C45-9B83-7615E942FFB2}" type="slidenum">
              <a:rPr lang="en-US" altLang="en-US" sz="1200"/>
              <a:pPr/>
              <a:t>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60D91999-F3C1-6D67-7861-C824B9CD71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0E78C9B9-E5D0-D5B2-0B72-76981AA53D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5843" name="Slide Number Placeholder 3">
            <a:extLst>
              <a:ext uri="{FF2B5EF4-FFF2-40B4-BE49-F238E27FC236}">
                <a16:creationId xmlns:a16="http://schemas.microsoft.com/office/drawing/2014/main" id="{AB74C7E7-3309-1EDE-1BD4-B2C56F668B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fld id="{F9719190-4706-564E-A255-DED5E293DF0A}" type="slidenum">
              <a:rPr lang="en-US" altLang="en-US" sz="1200"/>
              <a:pPr/>
              <a:t>10</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2914A0A9-E8BA-6131-DE5E-613C8D428DBE}"/>
              </a:ext>
            </a:extLst>
          </p:cNvPr>
          <p:cNvGrpSpPr>
            <a:grpSpLocks/>
          </p:cNvGrpSpPr>
          <p:nvPr/>
        </p:nvGrpSpPr>
        <p:grpSpPr bwMode="auto">
          <a:xfrm>
            <a:off x="-7938" y="-7938"/>
            <a:ext cx="9170988" cy="6873876"/>
            <a:chOff x="-8466" y="-8468"/>
            <a:chExt cx="9171316" cy="6874935"/>
          </a:xfrm>
        </p:grpSpPr>
        <p:cxnSp>
          <p:nvCxnSpPr>
            <p:cNvPr id="5" name="Straight Connector 4">
              <a:extLst>
                <a:ext uri="{FF2B5EF4-FFF2-40B4-BE49-F238E27FC236}">
                  <a16:creationId xmlns:a16="http://schemas.microsoft.com/office/drawing/2014/main" id="{979BC75B-7C18-4897-F1B5-5BA78B31C183}"/>
                </a:ext>
              </a:extLst>
            </p:cNvPr>
            <p:cNvCxnSpPr/>
            <p:nvPr/>
          </p:nvCxnSpPr>
          <p:spPr>
            <a:xfrm flipV="1">
              <a:off x="5130456"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5759822-7628-DC06-008F-C8BC2F02EF3D}"/>
                </a:ext>
              </a:extLst>
            </p:cNvPr>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 name="Freeform 6">
              <a:extLst>
                <a:ext uri="{FF2B5EF4-FFF2-40B4-BE49-F238E27FC236}">
                  <a16:creationId xmlns:a16="http://schemas.microsoft.com/office/drawing/2014/main" id="{55895375-5B46-5948-F651-49F462E4C2EE}"/>
                </a:ext>
              </a:extLst>
            </p:cNvPr>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a:extLst>
                <a:ext uri="{FF2B5EF4-FFF2-40B4-BE49-F238E27FC236}">
                  <a16:creationId xmlns:a16="http://schemas.microsoft.com/office/drawing/2014/main" id="{762871C8-379B-915B-34CE-7CBC2493E394}"/>
                </a:ext>
              </a:extLst>
            </p:cNvPr>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a:extLst>
                <a:ext uri="{FF2B5EF4-FFF2-40B4-BE49-F238E27FC236}">
                  <a16:creationId xmlns:a16="http://schemas.microsoft.com/office/drawing/2014/main" id="{4974DB24-9FB2-6A2A-5B7C-23F08FC0086B}"/>
                </a:ext>
              </a:extLst>
            </p:cNvPr>
            <p:cNvSpPr/>
            <p:nvPr/>
          </p:nvSpPr>
          <p:spPr>
            <a:xfrm>
              <a:off x="6638635"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a:extLst>
                <a:ext uri="{FF2B5EF4-FFF2-40B4-BE49-F238E27FC236}">
                  <a16:creationId xmlns:a16="http://schemas.microsoft.com/office/drawing/2014/main" id="{69E936A6-A3CD-DA34-8499-774C379C6235}"/>
                </a:ext>
              </a:extLst>
            </p:cNvPr>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84792ECF-B7FA-0F0B-AE04-62383CD9FE91}"/>
                </a:ext>
              </a:extLst>
            </p:cNvPr>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41D3ED11-6B71-B217-714B-7E2E573EC983}"/>
                </a:ext>
              </a:extLst>
            </p:cNvPr>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1C6D46FF-53B6-02F9-9778-74E5E9AFED72}"/>
                </a:ext>
              </a:extLst>
            </p:cNvPr>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8CBCD139-A73F-2678-AA71-A179E48F4318}"/>
                </a:ext>
              </a:extLst>
            </p:cNvPr>
            <p:cNvSpPr/>
            <p:nvPr/>
          </p:nvSpPr>
          <p:spPr>
            <a:xfrm>
              <a:off x="-8466" y="-8468"/>
              <a:ext cx="863632"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AD108D2A-6CB4-78AD-416C-9EE38CAD2DBE}"/>
              </a:ext>
            </a:extLst>
          </p:cNvPr>
          <p:cNvSpPr>
            <a:spLocks noGrp="1"/>
          </p:cNvSpPr>
          <p:nvPr>
            <p:ph type="dt" sz="half" idx="10"/>
          </p:nvPr>
        </p:nvSpPr>
        <p:spPr/>
        <p:txBody>
          <a:bodyPr/>
          <a:lstStyle>
            <a:lvl1pPr>
              <a:defRPr/>
            </a:lvl1pPr>
          </a:lstStyle>
          <a:p>
            <a:fld id="{5F089123-50C6-F64D-AE68-496B950524BA}" type="datetimeFigureOut">
              <a:rPr lang="en-US" altLang="en-US"/>
              <a:pPr/>
              <a:t>9/22/23</a:t>
            </a:fld>
            <a:endParaRPr lang="en-US" altLang="en-US"/>
          </a:p>
        </p:txBody>
      </p:sp>
      <p:sp>
        <p:nvSpPr>
          <p:cNvPr id="16" name="Footer Placeholder 4">
            <a:extLst>
              <a:ext uri="{FF2B5EF4-FFF2-40B4-BE49-F238E27FC236}">
                <a16:creationId xmlns:a16="http://schemas.microsoft.com/office/drawing/2014/main" id="{EFB1FFED-A694-8ACB-D70D-38D537CE5EB0}"/>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B8CB96D2-801A-9177-DE07-F42F801A8541}"/>
              </a:ext>
            </a:extLst>
          </p:cNvPr>
          <p:cNvSpPr>
            <a:spLocks noGrp="1"/>
          </p:cNvSpPr>
          <p:nvPr>
            <p:ph type="sldNum" sz="quarter" idx="12"/>
          </p:nvPr>
        </p:nvSpPr>
        <p:spPr/>
        <p:txBody>
          <a:bodyPr/>
          <a:lstStyle>
            <a:lvl1pPr>
              <a:defRPr/>
            </a:lvl1pPr>
          </a:lstStyle>
          <a:p>
            <a:fld id="{B9580A5E-5E3B-2745-9FA1-6C8B419F3E30}" type="slidenum">
              <a:rPr lang="en-US" altLang="en-US"/>
              <a:pPr/>
              <a:t>‹#›</a:t>
            </a:fld>
            <a:endParaRPr lang="en-US" altLang="en-US"/>
          </a:p>
        </p:txBody>
      </p:sp>
    </p:spTree>
    <p:extLst>
      <p:ext uri="{BB962C8B-B14F-4D97-AF65-F5344CB8AC3E}">
        <p14:creationId xmlns:p14="http://schemas.microsoft.com/office/powerpoint/2010/main" val="279075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0A9EC-DDB3-AC0E-5A30-D1F783CC335A}"/>
              </a:ext>
            </a:extLst>
          </p:cNvPr>
          <p:cNvSpPr>
            <a:spLocks noGrp="1"/>
          </p:cNvSpPr>
          <p:nvPr>
            <p:ph type="dt" sz="half" idx="10"/>
          </p:nvPr>
        </p:nvSpPr>
        <p:spPr/>
        <p:txBody>
          <a:bodyPr/>
          <a:lstStyle>
            <a:lvl1pPr>
              <a:defRPr/>
            </a:lvl1pPr>
          </a:lstStyle>
          <a:p>
            <a:fld id="{DB650410-E1E8-9E49-B7B3-296B6FFFD264}" type="datetimeFigureOut">
              <a:rPr lang="en-US" altLang="en-US"/>
              <a:pPr/>
              <a:t>9/22/23</a:t>
            </a:fld>
            <a:endParaRPr lang="en-US" altLang="en-US"/>
          </a:p>
        </p:txBody>
      </p:sp>
      <p:sp>
        <p:nvSpPr>
          <p:cNvPr id="5" name="Footer Placeholder 4">
            <a:extLst>
              <a:ext uri="{FF2B5EF4-FFF2-40B4-BE49-F238E27FC236}">
                <a16:creationId xmlns:a16="http://schemas.microsoft.com/office/drawing/2014/main" id="{CA7E7CC8-AD94-4BC0-352C-D2E1F3BADF7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1D56448-2E09-973B-9475-1EEF715776A1}"/>
              </a:ext>
            </a:extLst>
          </p:cNvPr>
          <p:cNvSpPr>
            <a:spLocks noGrp="1"/>
          </p:cNvSpPr>
          <p:nvPr>
            <p:ph type="sldNum" sz="quarter" idx="12"/>
          </p:nvPr>
        </p:nvSpPr>
        <p:spPr/>
        <p:txBody>
          <a:bodyPr/>
          <a:lstStyle>
            <a:lvl1pPr>
              <a:defRPr/>
            </a:lvl1pPr>
          </a:lstStyle>
          <a:p>
            <a:fld id="{078B6B21-9DB7-FA40-99F0-637FFBA4BF56}" type="slidenum">
              <a:rPr lang="en-US" altLang="en-US"/>
              <a:pPr/>
              <a:t>‹#›</a:t>
            </a:fld>
            <a:endParaRPr lang="en-US" altLang="en-US"/>
          </a:p>
        </p:txBody>
      </p:sp>
    </p:spTree>
    <p:extLst>
      <p:ext uri="{BB962C8B-B14F-4D97-AF65-F5344CB8AC3E}">
        <p14:creationId xmlns:p14="http://schemas.microsoft.com/office/powerpoint/2010/main" val="3922525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4E5EB0A-DD8C-A196-B334-8D3A79F49550}"/>
              </a:ext>
            </a:extLst>
          </p:cNvPr>
          <p:cNvSpPr txBox="1">
            <a:spLocks noChangeArrowheads="1"/>
          </p:cNvSpPr>
          <p:nvPr/>
        </p:nvSpPr>
        <p:spPr bwMode="auto">
          <a:xfrm>
            <a:off x="482600" y="790575"/>
            <a:ext cx="4572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r>
              <a:rPr lang="ja-JP" altLang="en-US" sz="8000">
                <a:solidFill>
                  <a:srgbClr val="F3B56C"/>
                </a:solidFill>
                <a:latin typeface="Arial" panose="020B0604020202020204" pitchFamily="34" charset="0"/>
              </a:rPr>
              <a:t>“</a:t>
            </a:r>
            <a:endParaRPr lang="en-US" altLang="en-US" sz="8000">
              <a:solidFill>
                <a:srgbClr val="F3B56C"/>
              </a:solidFill>
              <a:latin typeface="Arial" panose="020B0604020202020204" pitchFamily="34" charset="0"/>
            </a:endParaRPr>
          </a:p>
        </p:txBody>
      </p:sp>
      <p:sp>
        <p:nvSpPr>
          <p:cNvPr id="5" name="TextBox 4">
            <a:extLst>
              <a:ext uri="{FF2B5EF4-FFF2-40B4-BE49-F238E27FC236}">
                <a16:creationId xmlns:a16="http://schemas.microsoft.com/office/drawing/2014/main" id="{3F0E47AD-3C1C-43EB-7C17-107A5914255E}"/>
              </a:ext>
            </a:extLst>
          </p:cNvPr>
          <p:cNvSpPr txBox="1">
            <a:spLocks noChangeArrowheads="1"/>
          </p:cNvSpPr>
          <p:nvPr/>
        </p:nvSpPr>
        <p:spPr bwMode="auto">
          <a:xfrm>
            <a:off x="6748463" y="2886075"/>
            <a:ext cx="457200"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r>
              <a:rPr lang="ja-JP" altLang="en-US" sz="8000">
                <a:solidFill>
                  <a:srgbClr val="F3B56C"/>
                </a:solidFill>
                <a:latin typeface="Arial" panose="020B0604020202020204" pitchFamily="34" charset="0"/>
              </a:rPr>
              <a:t>”</a:t>
            </a:r>
            <a:endParaRPr lang="en-US" altLang="en-US" sz="8000">
              <a:solidFill>
                <a:srgbClr val="F3B56C"/>
              </a:solidFill>
              <a:latin typeface="Arial" panose="020B0604020202020204" pitchFamily="34" charset="0"/>
            </a:endParaRP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76893C5C-AF76-5F4C-2A8C-1FC39258E6F7}"/>
              </a:ext>
            </a:extLst>
          </p:cNvPr>
          <p:cNvSpPr>
            <a:spLocks noGrp="1"/>
          </p:cNvSpPr>
          <p:nvPr>
            <p:ph type="dt" sz="half" idx="14"/>
          </p:nvPr>
        </p:nvSpPr>
        <p:spPr/>
        <p:txBody>
          <a:bodyPr/>
          <a:lstStyle>
            <a:lvl1pPr>
              <a:defRPr/>
            </a:lvl1pPr>
          </a:lstStyle>
          <a:p>
            <a:fld id="{EDF3243C-71F1-7D4C-8673-1C0CBD029E4A}" type="datetimeFigureOut">
              <a:rPr lang="en-US" altLang="en-US"/>
              <a:pPr/>
              <a:t>9/22/23</a:t>
            </a:fld>
            <a:endParaRPr lang="en-US" altLang="en-US"/>
          </a:p>
        </p:txBody>
      </p:sp>
      <p:sp>
        <p:nvSpPr>
          <p:cNvPr id="7" name="Footer Placeholder 4">
            <a:extLst>
              <a:ext uri="{FF2B5EF4-FFF2-40B4-BE49-F238E27FC236}">
                <a16:creationId xmlns:a16="http://schemas.microsoft.com/office/drawing/2014/main" id="{60E36173-5606-DA59-578D-D283AEC3A61B}"/>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972CA7D3-85FE-C09D-EE75-91A8914A8D40}"/>
              </a:ext>
            </a:extLst>
          </p:cNvPr>
          <p:cNvSpPr>
            <a:spLocks noGrp="1"/>
          </p:cNvSpPr>
          <p:nvPr>
            <p:ph type="sldNum" sz="quarter" idx="16"/>
          </p:nvPr>
        </p:nvSpPr>
        <p:spPr/>
        <p:txBody>
          <a:bodyPr/>
          <a:lstStyle>
            <a:lvl1pPr>
              <a:defRPr/>
            </a:lvl1pPr>
          </a:lstStyle>
          <a:p>
            <a:fld id="{133EAEFE-EED8-9B42-A3A3-8F1E21DB2D19}" type="slidenum">
              <a:rPr lang="en-US" altLang="en-US"/>
              <a:pPr/>
              <a:t>‹#›</a:t>
            </a:fld>
            <a:endParaRPr lang="en-US" altLang="en-US"/>
          </a:p>
        </p:txBody>
      </p:sp>
    </p:spTree>
    <p:extLst>
      <p:ext uri="{BB962C8B-B14F-4D97-AF65-F5344CB8AC3E}">
        <p14:creationId xmlns:p14="http://schemas.microsoft.com/office/powerpoint/2010/main" val="2593903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C80E89-A963-675D-6A69-6D0C9958E411}"/>
              </a:ext>
            </a:extLst>
          </p:cNvPr>
          <p:cNvSpPr>
            <a:spLocks noGrp="1"/>
          </p:cNvSpPr>
          <p:nvPr>
            <p:ph type="dt" sz="half" idx="10"/>
          </p:nvPr>
        </p:nvSpPr>
        <p:spPr/>
        <p:txBody>
          <a:bodyPr/>
          <a:lstStyle>
            <a:lvl1pPr>
              <a:defRPr/>
            </a:lvl1pPr>
          </a:lstStyle>
          <a:p>
            <a:fld id="{AD922F68-1FBB-824D-A7BD-31048C8CCE72}" type="datetimeFigureOut">
              <a:rPr lang="en-US" altLang="en-US"/>
              <a:pPr/>
              <a:t>9/22/23</a:t>
            </a:fld>
            <a:endParaRPr lang="en-US" altLang="en-US"/>
          </a:p>
        </p:txBody>
      </p:sp>
      <p:sp>
        <p:nvSpPr>
          <p:cNvPr id="5" name="Footer Placeholder 4">
            <a:extLst>
              <a:ext uri="{FF2B5EF4-FFF2-40B4-BE49-F238E27FC236}">
                <a16:creationId xmlns:a16="http://schemas.microsoft.com/office/drawing/2014/main" id="{F0DB8D47-BCD7-5447-B60E-FC2A5CF678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BA320EA-593B-0545-E110-1EE3526726F4}"/>
              </a:ext>
            </a:extLst>
          </p:cNvPr>
          <p:cNvSpPr>
            <a:spLocks noGrp="1"/>
          </p:cNvSpPr>
          <p:nvPr>
            <p:ph type="sldNum" sz="quarter" idx="12"/>
          </p:nvPr>
        </p:nvSpPr>
        <p:spPr/>
        <p:txBody>
          <a:bodyPr/>
          <a:lstStyle>
            <a:lvl1pPr>
              <a:defRPr/>
            </a:lvl1pPr>
          </a:lstStyle>
          <a:p>
            <a:fld id="{0C02C10F-3609-824E-B42F-89AE9B0955C1}" type="slidenum">
              <a:rPr lang="en-US" altLang="en-US"/>
              <a:pPr/>
              <a:t>‹#›</a:t>
            </a:fld>
            <a:endParaRPr lang="en-US" altLang="en-US"/>
          </a:p>
        </p:txBody>
      </p:sp>
    </p:spTree>
    <p:extLst>
      <p:ext uri="{BB962C8B-B14F-4D97-AF65-F5344CB8AC3E}">
        <p14:creationId xmlns:p14="http://schemas.microsoft.com/office/powerpoint/2010/main" val="3045876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54229B-FC64-DA63-BB4F-CC3B9FC68551}"/>
              </a:ext>
            </a:extLst>
          </p:cNvPr>
          <p:cNvSpPr txBox="1">
            <a:spLocks noChangeArrowheads="1"/>
          </p:cNvSpPr>
          <p:nvPr/>
        </p:nvSpPr>
        <p:spPr bwMode="auto">
          <a:xfrm>
            <a:off x="482600" y="790575"/>
            <a:ext cx="4572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r>
              <a:rPr lang="ja-JP" altLang="en-US" sz="8000">
                <a:solidFill>
                  <a:srgbClr val="F3B56C"/>
                </a:solidFill>
                <a:latin typeface="Arial" panose="020B0604020202020204" pitchFamily="34" charset="0"/>
              </a:rPr>
              <a:t>“</a:t>
            </a:r>
            <a:endParaRPr lang="en-US" altLang="en-US" sz="8000">
              <a:solidFill>
                <a:srgbClr val="F3B56C"/>
              </a:solidFill>
              <a:latin typeface="Arial" panose="020B0604020202020204" pitchFamily="34" charset="0"/>
            </a:endParaRPr>
          </a:p>
        </p:txBody>
      </p:sp>
      <p:sp>
        <p:nvSpPr>
          <p:cNvPr id="5" name="TextBox 4">
            <a:extLst>
              <a:ext uri="{FF2B5EF4-FFF2-40B4-BE49-F238E27FC236}">
                <a16:creationId xmlns:a16="http://schemas.microsoft.com/office/drawing/2014/main" id="{F2A1AF60-46F6-F2FF-66C8-7EB9B717F179}"/>
              </a:ext>
            </a:extLst>
          </p:cNvPr>
          <p:cNvSpPr txBox="1">
            <a:spLocks noChangeArrowheads="1"/>
          </p:cNvSpPr>
          <p:nvPr/>
        </p:nvSpPr>
        <p:spPr bwMode="auto">
          <a:xfrm>
            <a:off x="6748463" y="2886075"/>
            <a:ext cx="457200"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r>
              <a:rPr lang="ja-JP" altLang="en-US" sz="8000">
                <a:solidFill>
                  <a:srgbClr val="F3B56C"/>
                </a:solidFill>
                <a:latin typeface="Arial" panose="020B0604020202020204" pitchFamily="34" charset="0"/>
              </a:rPr>
              <a:t>”</a:t>
            </a:r>
            <a:endParaRPr lang="en-US" altLang="en-US" sz="8000">
              <a:solidFill>
                <a:srgbClr val="F3B56C"/>
              </a:solidFill>
              <a:latin typeface="Arial" panose="020B0604020202020204" pitchFamily="34" charset="0"/>
            </a:endParaRP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4D96AB2B-E198-B642-09B8-28BAA1F404B1}"/>
              </a:ext>
            </a:extLst>
          </p:cNvPr>
          <p:cNvSpPr>
            <a:spLocks noGrp="1"/>
          </p:cNvSpPr>
          <p:nvPr>
            <p:ph type="dt" sz="half" idx="14"/>
          </p:nvPr>
        </p:nvSpPr>
        <p:spPr/>
        <p:txBody>
          <a:bodyPr/>
          <a:lstStyle>
            <a:lvl1pPr>
              <a:defRPr/>
            </a:lvl1pPr>
          </a:lstStyle>
          <a:p>
            <a:fld id="{1E1D7FCB-7D1D-1F45-A78E-CDA3B7C8A735}" type="datetimeFigureOut">
              <a:rPr lang="en-US" altLang="en-US"/>
              <a:pPr/>
              <a:t>9/22/23</a:t>
            </a:fld>
            <a:endParaRPr lang="en-US" altLang="en-US"/>
          </a:p>
        </p:txBody>
      </p:sp>
      <p:sp>
        <p:nvSpPr>
          <p:cNvPr id="7" name="Footer Placeholder 4">
            <a:extLst>
              <a:ext uri="{FF2B5EF4-FFF2-40B4-BE49-F238E27FC236}">
                <a16:creationId xmlns:a16="http://schemas.microsoft.com/office/drawing/2014/main" id="{604E9ADD-387D-13EB-7275-111DFA9B07BD}"/>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1DCE7CA8-09AD-A9B8-17F7-06C215710131}"/>
              </a:ext>
            </a:extLst>
          </p:cNvPr>
          <p:cNvSpPr>
            <a:spLocks noGrp="1"/>
          </p:cNvSpPr>
          <p:nvPr>
            <p:ph type="sldNum" sz="quarter" idx="16"/>
          </p:nvPr>
        </p:nvSpPr>
        <p:spPr/>
        <p:txBody>
          <a:bodyPr/>
          <a:lstStyle>
            <a:lvl1pPr>
              <a:defRPr/>
            </a:lvl1pPr>
          </a:lstStyle>
          <a:p>
            <a:fld id="{09E98B0B-7D49-2143-A594-AEE34FD3B0AC}" type="slidenum">
              <a:rPr lang="en-US" altLang="en-US"/>
              <a:pPr/>
              <a:t>‹#›</a:t>
            </a:fld>
            <a:endParaRPr lang="en-US" altLang="en-US"/>
          </a:p>
        </p:txBody>
      </p:sp>
    </p:spTree>
    <p:extLst>
      <p:ext uri="{BB962C8B-B14F-4D97-AF65-F5344CB8AC3E}">
        <p14:creationId xmlns:p14="http://schemas.microsoft.com/office/powerpoint/2010/main" val="728893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E4B3AB-0595-C711-CD02-52612F4429A5}"/>
              </a:ext>
            </a:extLst>
          </p:cNvPr>
          <p:cNvSpPr>
            <a:spLocks noGrp="1"/>
          </p:cNvSpPr>
          <p:nvPr>
            <p:ph type="dt" sz="half" idx="14"/>
          </p:nvPr>
        </p:nvSpPr>
        <p:spPr/>
        <p:txBody>
          <a:bodyPr/>
          <a:lstStyle>
            <a:lvl1pPr>
              <a:defRPr/>
            </a:lvl1pPr>
          </a:lstStyle>
          <a:p>
            <a:fld id="{73118460-028F-D444-B717-78B98895070E}" type="datetimeFigureOut">
              <a:rPr lang="en-US" altLang="en-US"/>
              <a:pPr/>
              <a:t>9/22/23</a:t>
            </a:fld>
            <a:endParaRPr lang="en-US" altLang="en-US"/>
          </a:p>
        </p:txBody>
      </p:sp>
      <p:sp>
        <p:nvSpPr>
          <p:cNvPr id="5" name="Footer Placeholder 4">
            <a:extLst>
              <a:ext uri="{FF2B5EF4-FFF2-40B4-BE49-F238E27FC236}">
                <a16:creationId xmlns:a16="http://schemas.microsoft.com/office/drawing/2014/main" id="{33BB7031-390D-BB27-7BB2-3E440437062B}"/>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9E4A2A-1E31-CAAF-08FE-BD18C3D43CC1}"/>
              </a:ext>
            </a:extLst>
          </p:cNvPr>
          <p:cNvSpPr>
            <a:spLocks noGrp="1"/>
          </p:cNvSpPr>
          <p:nvPr>
            <p:ph type="sldNum" sz="quarter" idx="16"/>
          </p:nvPr>
        </p:nvSpPr>
        <p:spPr/>
        <p:txBody>
          <a:bodyPr/>
          <a:lstStyle>
            <a:lvl1pPr>
              <a:defRPr/>
            </a:lvl1pPr>
          </a:lstStyle>
          <a:p>
            <a:fld id="{4807F640-360E-F145-A188-36A23D96F70B}" type="slidenum">
              <a:rPr lang="en-US" altLang="en-US"/>
              <a:pPr/>
              <a:t>‹#›</a:t>
            </a:fld>
            <a:endParaRPr lang="en-US" altLang="en-US"/>
          </a:p>
        </p:txBody>
      </p:sp>
    </p:spTree>
    <p:extLst>
      <p:ext uri="{BB962C8B-B14F-4D97-AF65-F5344CB8AC3E}">
        <p14:creationId xmlns:p14="http://schemas.microsoft.com/office/powerpoint/2010/main" val="1587718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DC7DD84-B794-84DD-1981-BF311B80C45A}"/>
              </a:ext>
            </a:extLst>
          </p:cNvPr>
          <p:cNvSpPr>
            <a:spLocks noGrp="1"/>
          </p:cNvSpPr>
          <p:nvPr>
            <p:ph type="dt" sz="half" idx="10"/>
          </p:nvPr>
        </p:nvSpPr>
        <p:spPr/>
        <p:txBody>
          <a:bodyPr/>
          <a:lstStyle>
            <a:lvl1pPr>
              <a:defRPr/>
            </a:lvl1pPr>
          </a:lstStyle>
          <a:p>
            <a:fld id="{C03F876E-00D9-2044-AF65-D6E0980DBEDB}" type="datetimeFigureOut">
              <a:rPr lang="en-US" altLang="en-US"/>
              <a:pPr/>
              <a:t>9/22/23</a:t>
            </a:fld>
            <a:endParaRPr lang="en-US" altLang="en-US"/>
          </a:p>
        </p:txBody>
      </p:sp>
      <p:sp>
        <p:nvSpPr>
          <p:cNvPr id="5" name="Footer Placeholder 4">
            <a:extLst>
              <a:ext uri="{FF2B5EF4-FFF2-40B4-BE49-F238E27FC236}">
                <a16:creationId xmlns:a16="http://schemas.microsoft.com/office/drawing/2014/main" id="{A1DF7B32-1ADD-8141-40CF-F2B7D67CC62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05D4E2A-2A09-3163-D138-2300A8CBB36F}"/>
              </a:ext>
            </a:extLst>
          </p:cNvPr>
          <p:cNvSpPr>
            <a:spLocks noGrp="1"/>
          </p:cNvSpPr>
          <p:nvPr>
            <p:ph type="sldNum" sz="quarter" idx="12"/>
          </p:nvPr>
        </p:nvSpPr>
        <p:spPr/>
        <p:txBody>
          <a:bodyPr/>
          <a:lstStyle>
            <a:lvl1pPr>
              <a:defRPr/>
            </a:lvl1pPr>
          </a:lstStyle>
          <a:p>
            <a:fld id="{DBA5662B-1FA0-D247-ACBD-2EF933092133}" type="slidenum">
              <a:rPr lang="en-US" altLang="en-US"/>
              <a:pPr/>
              <a:t>‹#›</a:t>
            </a:fld>
            <a:endParaRPr lang="en-US" altLang="en-US"/>
          </a:p>
        </p:txBody>
      </p:sp>
    </p:spTree>
    <p:extLst>
      <p:ext uri="{BB962C8B-B14F-4D97-AF65-F5344CB8AC3E}">
        <p14:creationId xmlns:p14="http://schemas.microsoft.com/office/powerpoint/2010/main" val="1233112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2528640-AE73-BD3F-4FEA-5C111F09F61A}"/>
              </a:ext>
            </a:extLst>
          </p:cNvPr>
          <p:cNvSpPr>
            <a:spLocks noGrp="1"/>
          </p:cNvSpPr>
          <p:nvPr>
            <p:ph type="dt" sz="half" idx="10"/>
          </p:nvPr>
        </p:nvSpPr>
        <p:spPr/>
        <p:txBody>
          <a:bodyPr/>
          <a:lstStyle>
            <a:lvl1pPr>
              <a:defRPr/>
            </a:lvl1pPr>
          </a:lstStyle>
          <a:p>
            <a:fld id="{FDBA6787-24CF-1B43-94EB-59072B55A918}" type="datetimeFigureOut">
              <a:rPr lang="en-US" altLang="en-US"/>
              <a:pPr/>
              <a:t>9/22/23</a:t>
            </a:fld>
            <a:endParaRPr lang="en-US" altLang="en-US"/>
          </a:p>
        </p:txBody>
      </p:sp>
      <p:sp>
        <p:nvSpPr>
          <p:cNvPr id="5" name="Footer Placeholder 4">
            <a:extLst>
              <a:ext uri="{FF2B5EF4-FFF2-40B4-BE49-F238E27FC236}">
                <a16:creationId xmlns:a16="http://schemas.microsoft.com/office/drawing/2014/main" id="{B5B0B779-1610-FFF2-12E0-A070397CAC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DB3D629-3731-5154-04EA-BF06258F3D27}"/>
              </a:ext>
            </a:extLst>
          </p:cNvPr>
          <p:cNvSpPr>
            <a:spLocks noGrp="1"/>
          </p:cNvSpPr>
          <p:nvPr>
            <p:ph type="sldNum" sz="quarter" idx="12"/>
          </p:nvPr>
        </p:nvSpPr>
        <p:spPr/>
        <p:txBody>
          <a:bodyPr/>
          <a:lstStyle>
            <a:lvl1pPr>
              <a:defRPr/>
            </a:lvl1pPr>
          </a:lstStyle>
          <a:p>
            <a:fld id="{326BE14D-3022-5F4A-AD5D-A818AC4FC327}" type="slidenum">
              <a:rPr lang="en-US" altLang="en-US"/>
              <a:pPr/>
              <a:t>‹#›</a:t>
            </a:fld>
            <a:endParaRPr lang="en-US" altLang="en-US"/>
          </a:p>
        </p:txBody>
      </p:sp>
    </p:spTree>
    <p:extLst>
      <p:ext uri="{BB962C8B-B14F-4D97-AF65-F5344CB8AC3E}">
        <p14:creationId xmlns:p14="http://schemas.microsoft.com/office/powerpoint/2010/main" val="1455652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AF40831-AFE0-1E15-7EC7-BD97D5508DBC}"/>
              </a:ext>
            </a:extLst>
          </p:cNvPr>
          <p:cNvSpPr>
            <a:spLocks noGrp="1"/>
          </p:cNvSpPr>
          <p:nvPr>
            <p:ph type="dt" sz="half" idx="10"/>
          </p:nvPr>
        </p:nvSpPr>
        <p:spPr/>
        <p:txBody>
          <a:bodyPr/>
          <a:lstStyle>
            <a:lvl1pPr>
              <a:defRPr/>
            </a:lvl1pPr>
          </a:lstStyle>
          <a:p>
            <a:fld id="{52C25336-4C34-F14F-ACEB-6184CAE0F6BA}" type="datetimeFigureOut">
              <a:rPr lang="en-US" altLang="en-US"/>
              <a:pPr/>
              <a:t>9/22/23</a:t>
            </a:fld>
            <a:endParaRPr lang="en-US" altLang="en-US"/>
          </a:p>
        </p:txBody>
      </p:sp>
      <p:sp>
        <p:nvSpPr>
          <p:cNvPr id="5" name="Footer Placeholder 4">
            <a:extLst>
              <a:ext uri="{FF2B5EF4-FFF2-40B4-BE49-F238E27FC236}">
                <a16:creationId xmlns:a16="http://schemas.microsoft.com/office/drawing/2014/main" id="{E38DCC4A-6A5D-3104-2819-BF826025206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F7DC329-5F37-8430-2545-B71EF369DA9C}"/>
              </a:ext>
            </a:extLst>
          </p:cNvPr>
          <p:cNvSpPr>
            <a:spLocks noGrp="1"/>
          </p:cNvSpPr>
          <p:nvPr>
            <p:ph type="sldNum" sz="quarter" idx="12"/>
          </p:nvPr>
        </p:nvSpPr>
        <p:spPr/>
        <p:txBody>
          <a:bodyPr/>
          <a:lstStyle>
            <a:lvl1pPr>
              <a:defRPr/>
            </a:lvl1pPr>
          </a:lstStyle>
          <a:p>
            <a:fld id="{8A2AE4B2-6D4D-8D4F-BA93-418F69DB6122}" type="slidenum">
              <a:rPr lang="en-US" altLang="en-US"/>
              <a:pPr/>
              <a:t>‹#›</a:t>
            </a:fld>
            <a:endParaRPr lang="en-US" altLang="en-US"/>
          </a:p>
        </p:txBody>
      </p:sp>
    </p:spTree>
    <p:extLst>
      <p:ext uri="{BB962C8B-B14F-4D97-AF65-F5344CB8AC3E}">
        <p14:creationId xmlns:p14="http://schemas.microsoft.com/office/powerpoint/2010/main" val="1829958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275426-0EF1-296F-65FF-7D079095DDC2}"/>
              </a:ext>
            </a:extLst>
          </p:cNvPr>
          <p:cNvSpPr>
            <a:spLocks noGrp="1"/>
          </p:cNvSpPr>
          <p:nvPr>
            <p:ph type="dt" sz="half" idx="10"/>
          </p:nvPr>
        </p:nvSpPr>
        <p:spPr/>
        <p:txBody>
          <a:bodyPr/>
          <a:lstStyle>
            <a:lvl1pPr>
              <a:defRPr/>
            </a:lvl1pPr>
          </a:lstStyle>
          <a:p>
            <a:fld id="{7EAEFF6A-C42E-794A-BDA5-D248490B14B8}" type="datetimeFigureOut">
              <a:rPr lang="en-US" altLang="en-US"/>
              <a:pPr/>
              <a:t>9/22/23</a:t>
            </a:fld>
            <a:endParaRPr lang="en-US" altLang="en-US"/>
          </a:p>
        </p:txBody>
      </p:sp>
      <p:sp>
        <p:nvSpPr>
          <p:cNvPr id="5" name="Footer Placeholder 4">
            <a:extLst>
              <a:ext uri="{FF2B5EF4-FFF2-40B4-BE49-F238E27FC236}">
                <a16:creationId xmlns:a16="http://schemas.microsoft.com/office/drawing/2014/main" id="{8C09FBA1-C0C4-ED7F-A260-4D34DFAA781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2EEF638-9600-4782-986C-2954842CC0BB}"/>
              </a:ext>
            </a:extLst>
          </p:cNvPr>
          <p:cNvSpPr>
            <a:spLocks noGrp="1"/>
          </p:cNvSpPr>
          <p:nvPr>
            <p:ph type="sldNum" sz="quarter" idx="12"/>
          </p:nvPr>
        </p:nvSpPr>
        <p:spPr/>
        <p:txBody>
          <a:bodyPr/>
          <a:lstStyle>
            <a:lvl1pPr>
              <a:defRPr/>
            </a:lvl1pPr>
          </a:lstStyle>
          <a:p>
            <a:fld id="{D43823CC-06A9-7B48-B3E7-58ABB6D66558}" type="slidenum">
              <a:rPr lang="en-US" altLang="en-US"/>
              <a:pPr/>
              <a:t>‹#›</a:t>
            </a:fld>
            <a:endParaRPr lang="en-US" altLang="en-US"/>
          </a:p>
        </p:txBody>
      </p:sp>
    </p:spTree>
    <p:extLst>
      <p:ext uri="{BB962C8B-B14F-4D97-AF65-F5344CB8AC3E}">
        <p14:creationId xmlns:p14="http://schemas.microsoft.com/office/powerpoint/2010/main" val="3786502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D2FBBD9-F342-C95D-DB7D-651747B5E68B}"/>
              </a:ext>
            </a:extLst>
          </p:cNvPr>
          <p:cNvSpPr>
            <a:spLocks noGrp="1"/>
          </p:cNvSpPr>
          <p:nvPr>
            <p:ph type="dt" sz="half" idx="10"/>
          </p:nvPr>
        </p:nvSpPr>
        <p:spPr/>
        <p:txBody>
          <a:bodyPr/>
          <a:lstStyle>
            <a:lvl1pPr>
              <a:defRPr/>
            </a:lvl1pPr>
          </a:lstStyle>
          <a:p>
            <a:fld id="{09B80D38-4592-FE43-8F91-B4B2C757DA94}" type="datetimeFigureOut">
              <a:rPr lang="en-US" altLang="en-US"/>
              <a:pPr/>
              <a:t>9/22/23</a:t>
            </a:fld>
            <a:endParaRPr lang="en-US" altLang="en-US"/>
          </a:p>
        </p:txBody>
      </p:sp>
      <p:sp>
        <p:nvSpPr>
          <p:cNvPr id="6" name="Footer Placeholder 4">
            <a:extLst>
              <a:ext uri="{FF2B5EF4-FFF2-40B4-BE49-F238E27FC236}">
                <a16:creationId xmlns:a16="http://schemas.microsoft.com/office/drawing/2014/main" id="{7454927F-81AF-B5F7-466D-99B559008B5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CC74A27-9401-14A6-5E11-8D8138BE8379}"/>
              </a:ext>
            </a:extLst>
          </p:cNvPr>
          <p:cNvSpPr>
            <a:spLocks noGrp="1"/>
          </p:cNvSpPr>
          <p:nvPr>
            <p:ph type="sldNum" sz="quarter" idx="12"/>
          </p:nvPr>
        </p:nvSpPr>
        <p:spPr/>
        <p:txBody>
          <a:bodyPr/>
          <a:lstStyle>
            <a:lvl1pPr>
              <a:defRPr/>
            </a:lvl1pPr>
          </a:lstStyle>
          <a:p>
            <a:fld id="{22A1822F-EA3A-0949-905F-068532253971}" type="slidenum">
              <a:rPr lang="en-US" altLang="en-US"/>
              <a:pPr/>
              <a:t>‹#›</a:t>
            </a:fld>
            <a:endParaRPr lang="en-US" altLang="en-US"/>
          </a:p>
        </p:txBody>
      </p:sp>
    </p:spTree>
    <p:extLst>
      <p:ext uri="{BB962C8B-B14F-4D97-AF65-F5344CB8AC3E}">
        <p14:creationId xmlns:p14="http://schemas.microsoft.com/office/powerpoint/2010/main" val="2020903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45226588-8C9B-DC0E-9831-901FC74BC0A5}"/>
              </a:ext>
            </a:extLst>
          </p:cNvPr>
          <p:cNvSpPr>
            <a:spLocks noGrp="1"/>
          </p:cNvSpPr>
          <p:nvPr>
            <p:ph type="dt" sz="half" idx="10"/>
          </p:nvPr>
        </p:nvSpPr>
        <p:spPr/>
        <p:txBody>
          <a:bodyPr/>
          <a:lstStyle>
            <a:lvl1pPr>
              <a:defRPr/>
            </a:lvl1pPr>
          </a:lstStyle>
          <a:p>
            <a:fld id="{34258B19-C394-9E4D-9620-D42101B304DC}" type="datetimeFigureOut">
              <a:rPr lang="en-US" altLang="en-US"/>
              <a:pPr/>
              <a:t>9/22/23</a:t>
            </a:fld>
            <a:endParaRPr lang="en-US" altLang="en-US"/>
          </a:p>
        </p:txBody>
      </p:sp>
      <p:sp>
        <p:nvSpPr>
          <p:cNvPr id="8" name="Footer Placeholder 4">
            <a:extLst>
              <a:ext uri="{FF2B5EF4-FFF2-40B4-BE49-F238E27FC236}">
                <a16:creationId xmlns:a16="http://schemas.microsoft.com/office/drawing/2014/main" id="{8FF97E1D-A92B-9FCA-185D-B89D713D664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D96BBA8-3006-9344-A726-E4F7713EF0BD}"/>
              </a:ext>
            </a:extLst>
          </p:cNvPr>
          <p:cNvSpPr>
            <a:spLocks noGrp="1"/>
          </p:cNvSpPr>
          <p:nvPr>
            <p:ph type="sldNum" sz="quarter" idx="12"/>
          </p:nvPr>
        </p:nvSpPr>
        <p:spPr/>
        <p:txBody>
          <a:bodyPr/>
          <a:lstStyle>
            <a:lvl1pPr>
              <a:defRPr/>
            </a:lvl1pPr>
          </a:lstStyle>
          <a:p>
            <a:fld id="{A6A83FD8-046F-DE49-8034-DA12F91B8DBD}" type="slidenum">
              <a:rPr lang="en-US" altLang="en-US"/>
              <a:pPr/>
              <a:t>‹#›</a:t>
            </a:fld>
            <a:endParaRPr lang="en-US" altLang="en-US"/>
          </a:p>
        </p:txBody>
      </p:sp>
    </p:spTree>
    <p:extLst>
      <p:ext uri="{BB962C8B-B14F-4D97-AF65-F5344CB8AC3E}">
        <p14:creationId xmlns:p14="http://schemas.microsoft.com/office/powerpoint/2010/main" val="221426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90D0F5EC-A6B4-DCBA-0C87-A2BDD1F97556}"/>
              </a:ext>
            </a:extLst>
          </p:cNvPr>
          <p:cNvSpPr>
            <a:spLocks noGrp="1"/>
          </p:cNvSpPr>
          <p:nvPr>
            <p:ph type="dt" sz="half" idx="10"/>
          </p:nvPr>
        </p:nvSpPr>
        <p:spPr/>
        <p:txBody>
          <a:bodyPr/>
          <a:lstStyle>
            <a:lvl1pPr>
              <a:defRPr/>
            </a:lvl1pPr>
          </a:lstStyle>
          <a:p>
            <a:fld id="{949FF3D3-6642-964B-BAA5-930C54F9BAAF}" type="datetimeFigureOut">
              <a:rPr lang="en-US" altLang="en-US"/>
              <a:pPr/>
              <a:t>9/22/23</a:t>
            </a:fld>
            <a:endParaRPr lang="en-US" altLang="en-US"/>
          </a:p>
        </p:txBody>
      </p:sp>
      <p:sp>
        <p:nvSpPr>
          <p:cNvPr id="4" name="Footer Placeholder 4">
            <a:extLst>
              <a:ext uri="{FF2B5EF4-FFF2-40B4-BE49-F238E27FC236}">
                <a16:creationId xmlns:a16="http://schemas.microsoft.com/office/drawing/2014/main" id="{48855DE6-A8EC-2436-7862-4727ED1AD66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8A26C20-BE67-6A9B-86F0-43BB88BDE853}"/>
              </a:ext>
            </a:extLst>
          </p:cNvPr>
          <p:cNvSpPr>
            <a:spLocks noGrp="1"/>
          </p:cNvSpPr>
          <p:nvPr>
            <p:ph type="sldNum" sz="quarter" idx="12"/>
          </p:nvPr>
        </p:nvSpPr>
        <p:spPr/>
        <p:txBody>
          <a:bodyPr/>
          <a:lstStyle>
            <a:lvl1pPr>
              <a:defRPr/>
            </a:lvl1pPr>
          </a:lstStyle>
          <a:p>
            <a:fld id="{6D77237B-87B7-4140-80A8-F9380F4E7F33}" type="slidenum">
              <a:rPr lang="en-US" altLang="en-US"/>
              <a:pPr/>
              <a:t>‹#›</a:t>
            </a:fld>
            <a:endParaRPr lang="en-US" altLang="en-US"/>
          </a:p>
        </p:txBody>
      </p:sp>
    </p:spTree>
    <p:extLst>
      <p:ext uri="{BB962C8B-B14F-4D97-AF65-F5344CB8AC3E}">
        <p14:creationId xmlns:p14="http://schemas.microsoft.com/office/powerpoint/2010/main" val="1716794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3ABC77C-39FB-64D4-639C-B7F112BD1BFF}"/>
              </a:ext>
            </a:extLst>
          </p:cNvPr>
          <p:cNvSpPr>
            <a:spLocks noGrp="1"/>
          </p:cNvSpPr>
          <p:nvPr>
            <p:ph type="dt" sz="half" idx="10"/>
          </p:nvPr>
        </p:nvSpPr>
        <p:spPr/>
        <p:txBody>
          <a:bodyPr/>
          <a:lstStyle>
            <a:lvl1pPr>
              <a:defRPr/>
            </a:lvl1pPr>
          </a:lstStyle>
          <a:p>
            <a:fld id="{5642DF08-CF04-9C4A-A6E3-AA4B7EC51D28}" type="datetimeFigureOut">
              <a:rPr lang="en-US" altLang="en-US"/>
              <a:pPr/>
              <a:t>9/22/23</a:t>
            </a:fld>
            <a:endParaRPr lang="en-US" altLang="en-US"/>
          </a:p>
        </p:txBody>
      </p:sp>
      <p:sp>
        <p:nvSpPr>
          <p:cNvPr id="3" name="Footer Placeholder 4">
            <a:extLst>
              <a:ext uri="{FF2B5EF4-FFF2-40B4-BE49-F238E27FC236}">
                <a16:creationId xmlns:a16="http://schemas.microsoft.com/office/drawing/2014/main" id="{1FDCB0D5-041F-6D4E-A1A0-437FA251F1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3BBB090-3B34-6CB5-40F9-EDB7FFD96FF0}"/>
              </a:ext>
            </a:extLst>
          </p:cNvPr>
          <p:cNvSpPr>
            <a:spLocks noGrp="1"/>
          </p:cNvSpPr>
          <p:nvPr>
            <p:ph type="sldNum" sz="quarter" idx="12"/>
          </p:nvPr>
        </p:nvSpPr>
        <p:spPr/>
        <p:txBody>
          <a:bodyPr/>
          <a:lstStyle>
            <a:lvl1pPr>
              <a:defRPr/>
            </a:lvl1pPr>
          </a:lstStyle>
          <a:p>
            <a:fld id="{0D2C7909-F85B-8344-9136-34B663C95832}" type="slidenum">
              <a:rPr lang="en-US" altLang="en-US"/>
              <a:pPr/>
              <a:t>‹#›</a:t>
            </a:fld>
            <a:endParaRPr lang="en-US" altLang="en-US"/>
          </a:p>
        </p:txBody>
      </p:sp>
    </p:spTree>
    <p:extLst>
      <p:ext uri="{BB962C8B-B14F-4D97-AF65-F5344CB8AC3E}">
        <p14:creationId xmlns:p14="http://schemas.microsoft.com/office/powerpoint/2010/main" val="93858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E568544F-5F15-17A2-8931-5D18241B5F6C}"/>
              </a:ext>
            </a:extLst>
          </p:cNvPr>
          <p:cNvSpPr>
            <a:spLocks noGrp="1"/>
          </p:cNvSpPr>
          <p:nvPr>
            <p:ph type="dt" sz="half" idx="10"/>
          </p:nvPr>
        </p:nvSpPr>
        <p:spPr/>
        <p:txBody>
          <a:bodyPr/>
          <a:lstStyle>
            <a:lvl1pPr>
              <a:defRPr/>
            </a:lvl1pPr>
          </a:lstStyle>
          <a:p>
            <a:fld id="{12381C31-3DA4-1147-B001-EDF37A74A3BD}" type="datetimeFigureOut">
              <a:rPr lang="en-US" altLang="en-US"/>
              <a:pPr/>
              <a:t>9/22/23</a:t>
            </a:fld>
            <a:endParaRPr lang="en-US" altLang="en-US"/>
          </a:p>
        </p:txBody>
      </p:sp>
      <p:sp>
        <p:nvSpPr>
          <p:cNvPr id="6" name="Footer Placeholder 4">
            <a:extLst>
              <a:ext uri="{FF2B5EF4-FFF2-40B4-BE49-F238E27FC236}">
                <a16:creationId xmlns:a16="http://schemas.microsoft.com/office/drawing/2014/main" id="{B2A48D2E-B380-C209-F712-D20511466F8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1875EB3-0186-A27D-059F-9E10EC3BFE1B}"/>
              </a:ext>
            </a:extLst>
          </p:cNvPr>
          <p:cNvSpPr>
            <a:spLocks noGrp="1"/>
          </p:cNvSpPr>
          <p:nvPr>
            <p:ph type="sldNum" sz="quarter" idx="12"/>
          </p:nvPr>
        </p:nvSpPr>
        <p:spPr/>
        <p:txBody>
          <a:bodyPr/>
          <a:lstStyle>
            <a:lvl1pPr>
              <a:defRPr/>
            </a:lvl1pPr>
          </a:lstStyle>
          <a:p>
            <a:fld id="{0BCC2718-E811-D84C-87FC-3CE06C7B6A14}" type="slidenum">
              <a:rPr lang="en-US" altLang="en-US"/>
              <a:pPr/>
              <a:t>‹#›</a:t>
            </a:fld>
            <a:endParaRPr lang="en-US" altLang="en-US"/>
          </a:p>
        </p:txBody>
      </p:sp>
    </p:spTree>
    <p:extLst>
      <p:ext uri="{BB962C8B-B14F-4D97-AF65-F5344CB8AC3E}">
        <p14:creationId xmlns:p14="http://schemas.microsoft.com/office/powerpoint/2010/main" val="3623326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5CDCBA5-09C6-68D0-DF17-FC7629A5F114}"/>
              </a:ext>
            </a:extLst>
          </p:cNvPr>
          <p:cNvSpPr>
            <a:spLocks noGrp="1"/>
          </p:cNvSpPr>
          <p:nvPr>
            <p:ph type="dt" sz="half" idx="10"/>
          </p:nvPr>
        </p:nvSpPr>
        <p:spPr/>
        <p:txBody>
          <a:bodyPr/>
          <a:lstStyle>
            <a:lvl1pPr>
              <a:defRPr/>
            </a:lvl1pPr>
          </a:lstStyle>
          <a:p>
            <a:fld id="{041CFBAA-F521-634E-BEFB-4E7E607F889F}" type="datetimeFigureOut">
              <a:rPr lang="en-US" altLang="en-US"/>
              <a:pPr/>
              <a:t>9/22/23</a:t>
            </a:fld>
            <a:endParaRPr lang="en-US" altLang="en-US"/>
          </a:p>
        </p:txBody>
      </p:sp>
      <p:sp>
        <p:nvSpPr>
          <p:cNvPr id="6" name="Footer Placeholder 4">
            <a:extLst>
              <a:ext uri="{FF2B5EF4-FFF2-40B4-BE49-F238E27FC236}">
                <a16:creationId xmlns:a16="http://schemas.microsoft.com/office/drawing/2014/main" id="{7DF60302-2674-A521-46BE-64EF685C3F3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6E61794-4248-4AEC-7F8E-342D2FE2DA0E}"/>
              </a:ext>
            </a:extLst>
          </p:cNvPr>
          <p:cNvSpPr>
            <a:spLocks noGrp="1"/>
          </p:cNvSpPr>
          <p:nvPr>
            <p:ph type="sldNum" sz="quarter" idx="12"/>
          </p:nvPr>
        </p:nvSpPr>
        <p:spPr/>
        <p:txBody>
          <a:bodyPr/>
          <a:lstStyle>
            <a:lvl1pPr>
              <a:defRPr/>
            </a:lvl1pPr>
          </a:lstStyle>
          <a:p>
            <a:fld id="{700537DC-C000-A64D-8F75-85B5A38AADA0}" type="slidenum">
              <a:rPr lang="en-US" altLang="en-US"/>
              <a:pPr/>
              <a:t>‹#›</a:t>
            </a:fld>
            <a:endParaRPr lang="en-US" altLang="en-US"/>
          </a:p>
        </p:txBody>
      </p:sp>
    </p:spTree>
    <p:extLst>
      <p:ext uri="{BB962C8B-B14F-4D97-AF65-F5344CB8AC3E}">
        <p14:creationId xmlns:p14="http://schemas.microsoft.com/office/powerpoint/2010/main" val="1009626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srcRect/>
          <a:tile tx="0" ty="0" sx="100000" sy="100000" flip="none" algn="tl"/>
        </a:blipFill>
        <a:effectLst/>
      </p:bgPr>
    </p:bg>
    <p:spTree>
      <p:nvGrpSpPr>
        <p:cNvPr id="1" name=""/>
        <p:cNvGrpSpPr/>
        <p:nvPr/>
      </p:nvGrpSpPr>
      <p:grpSpPr>
        <a:xfrm>
          <a:off x="0" y="0"/>
          <a:ext cx="0" cy="0"/>
          <a:chOff x="0" y="0"/>
          <a:chExt cx="0" cy="0"/>
        </a:xfrm>
      </p:grpSpPr>
      <p:grpSp>
        <p:nvGrpSpPr>
          <p:cNvPr id="1026" name="Group 16">
            <a:extLst>
              <a:ext uri="{FF2B5EF4-FFF2-40B4-BE49-F238E27FC236}">
                <a16:creationId xmlns:a16="http://schemas.microsoft.com/office/drawing/2014/main" id="{F2E25741-11FD-0266-CDDF-C83DDADEE3B8}"/>
              </a:ext>
            </a:extLst>
          </p:cNvPr>
          <p:cNvGrpSpPr>
            <a:grpSpLocks/>
          </p:cNvGrpSpPr>
          <p:nvPr/>
        </p:nvGrpSpPr>
        <p:grpSpPr bwMode="auto">
          <a:xfrm>
            <a:off x="-7938" y="-7938"/>
            <a:ext cx="9170988" cy="6873876"/>
            <a:chOff x="-8467" y="-8468"/>
            <a:chExt cx="9171317" cy="6874935"/>
          </a:xfrm>
        </p:grpSpPr>
        <p:sp>
          <p:nvSpPr>
            <p:cNvPr id="7" name="Freeform 6">
              <a:extLst>
                <a:ext uri="{FF2B5EF4-FFF2-40B4-BE49-F238E27FC236}">
                  <a16:creationId xmlns:a16="http://schemas.microsoft.com/office/drawing/2014/main" id="{7D4A464C-63D0-383F-8A69-E2C88C3F00E4}"/>
                </a:ext>
              </a:extLst>
            </p:cNvPr>
            <p:cNvSpPr/>
            <p:nvPr/>
          </p:nvSpPr>
          <p:spPr>
            <a:xfrm>
              <a:off x="-8467" y="4013290"/>
              <a:ext cx="457217"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B2DF200F-F94C-B6D6-1764-D864180745E5}"/>
                </a:ext>
              </a:extLst>
            </p:cNvPr>
            <p:cNvCxnSpPr/>
            <p:nvPr/>
          </p:nvCxnSpPr>
          <p:spPr>
            <a:xfrm flipV="1">
              <a:off x="5130455"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4FADC38-ED1E-CFFB-3227-23EFF44796D9}"/>
                </a:ext>
              </a:extLst>
            </p:cNvPr>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558F9A94-55E5-828E-497C-5883E55CEB96}"/>
                </a:ext>
              </a:extLst>
            </p:cNvPr>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F11DC6EB-4C56-F831-4E34-C33CDAE8AFF5}"/>
                </a:ext>
              </a:extLst>
            </p:cNvPr>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1E089B6B-AD11-9C99-546E-9A012104D6D7}"/>
                </a:ext>
              </a:extLst>
            </p:cNvPr>
            <p:cNvSpPr/>
            <p:nvPr/>
          </p:nvSpPr>
          <p:spPr>
            <a:xfrm>
              <a:off x="6638634"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D3FFB969-6B7C-1336-7E03-099798758D94}"/>
                </a:ext>
              </a:extLst>
            </p:cNvPr>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37C3F335-7076-6531-221B-28F6E6D338DB}"/>
                </a:ext>
              </a:extLst>
            </p:cNvPr>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875EC3FF-E44F-CB16-8C0B-53DE7EF99048}"/>
                </a:ext>
              </a:extLst>
            </p:cNvPr>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BABA5934-FB65-3561-CF97-4C462E9D1554}"/>
                </a:ext>
              </a:extLst>
            </p:cNvPr>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id="{4D7CB0CC-7268-DF2D-0B52-3D6FB4B87AE9}"/>
              </a:ext>
            </a:extLst>
          </p:cNvPr>
          <p:cNvSpPr>
            <a:spLocks noGrp="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40342CF9-8510-893C-8543-3F5675839848}"/>
              </a:ext>
            </a:extLst>
          </p:cNvPr>
          <p:cNvSpPr>
            <a:spLocks noGrp="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BAF4599-8318-4961-6B6E-5B78467E36AA}"/>
              </a:ext>
            </a:extLst>
          </p:cNvPr>
          <p:cNvSpPr>
            <a:spLocks noGrp="1"/>
          </p:cNvSpPr>
          <p:nvPr>
            <p:ph type="dt" sz="half" idx="2"/>
          </p:nvPr>
        </p:nvSpPr>
        <p:spPr>
          <a:xfrm>
            <a:off x="5405438" y="6042025"/>
            <a:ext cx="684212"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A156BF47-3381-7B47-A296-6544B77B4DD2}" type="datetimeFigureOut">
              <a:rPr lang="en-US" altLang="en-US"/>
              <a:pPr/>
              <a:t>9/22/23</a:t>
            </a:fld>
            <a:endParaRPr lang="en-US" altLang="en-US"/>
          </a:p>
        </p:txBody>
      </p:sp>
      <p:sp>
        <p:nvSpPr>
          <p:cNvPr id="5" name="Footer Placeholder 4">
            <a:extLst>
              <a:ext uri="{FF2B5EF4-FFF2-40B4-BE49-F238E27FC236}">
                <a16:creationId xmlns:a16="http://schemas.microsoft.com/office/drawing/2014/main" id="{4782D026-C0E8-B235-F795-4CA47C7C8959}"/>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a:solidFill>
                  <a:schemeClr val="tx1">
                    <a:tint val="75000"/>
                  </a:schemeClr>
                </a:solidFill>
                <a:latin typeface="Century Gothic" panose="020B0502020202020204" pitchFamily="34" charset="0"/>
                <a:ea typeface="MS PGothic" panose="020B0600070205080204" pitchFamily="34" charset="-128"/>
                <a:cs typeface="+mn-cs"/>
              </a:defRPr>
            </a:lvl1pPr>
          </a:lstStyle>
          <a:p>
            <a:pPr>
              <a:defRPr/>
            </a:pPr>
            <a:endParaRPr lang="en-US"/>
          </a:p>
        </p:txBody>
      </p:sp>
      <p:sp>
        <p:nvSpPr>
          <p:cNvPr id="6" name="Slide Number Placeholder 5">
            <a:extLst>
              <a:ext uri="{FF2B5EF4-FFF2-40B4-BE49-F238E27FC236}">
                <a16:creationId xmlns:a16="http://schemas.microsoft.com/office/drawing/2014/main" id="{314536A4-9236-1F8B-4718-854E24206284}"/>
              </a:ext>
            </a:extLst>
          </p:cNvPr>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accent1"/>
                </a:solidFill>
              </a:defRPr>
            </a:lvl1pPr>
          </a:lstStyle>
          <a:p>
            <a:fld id="{47D6F670-6A84-B64E-8C28-7C8C28E7B6E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7402" r:id="rId1"/>
    <p:sldLayoutId id="2147487389" r:id="rId2"/>
    <p:sldLayoutId id="2147487390" r:id="rId3"/>
    <p:sldLayoutId id="2147487391" r:id="rId4"/>
    <p:sldLayoutId id="2147487392" r:id="rId5"/>
    <p:sldLayoutId id="2147487393" r:id="rId6"/>
    <p:sldLayoutId id="2147487394" r:id="rId7"/>
    <p:sldLayoutId id="2147487395" r:id="rId8"/>
    <p:sldLayoutId id="2147487396" r:id="rId9"/>
    <p:sldLayoutId id="2147487397" r:id="rId10"/>
    <p:sldLayoutId id="2147487403" r:id="rId11"/>
    <p:sldLayoutId id="2147487398" r:id="rId12"/>
    <p:sldLayoutId id="2147487404" r:id="rId13"/>
    <p:sldLayoutId id="2147487399" r:id="rId14"/>
    <p:sldLayoutId id="2147487400" r:id="rId15"/>
    <p:sldLayoutId id="2147487401" r:id="rId16"/>
  </p:sldLayoutIdLst>
  <p:txStyles>
    <p:titleStyle>
      <a:lvl1pPr algn="l" defTabSz="457200" rtl="0" eaLnBrk="0" fontAlgn="base" hangingPunct="0">
        <a:spcBef>
          <a:spcPct val="0"/>
        </a:spcBef>
        <a:spcAft>
          <a:spcPct val="0"/>
        </a:spcAft>
        <a:defRPr sz="3600" kern="1200">
          <a:solidFill>
            <a:schemeClr val="accent1"/>
          </a:solidFill>
          <a:latin typeface="+mj-lt"/>
          <a:ea typeface="MS PGothic" panose="020B0600070205080204" pitchFamily="34" charset="-128"/>
          <a:cs typeface="ＭＳ Ｐゴシック" charset="0"/>
        </a:defRPr>
      </a:lvl1pPr>
      <a:lvl2pPr algn="l" defTabSz="457200" rtl="0" eaLnBrk="0" fontAlgn="base" hangingPunct="0">
        <a:spcBef>
          <a:spcPct val="0"/>
        </a:spcBef>
        <a:spcAft>
          <a:spcPct val="0"/>
        </a:spcAft>
        <a:defRPr sz="3600">
          <a:solidFill>
            <a:schemeClr val="accent1"/>
          </a:solidFill>
          <a:latin typeface="Trebuchet MS" charset="0"/>
          <a:ea typeface="MS PGothic" panose="020B0600070205080204" pitchFamily="34" charset="-128"/>
          <a:cs typeface="ＭＳ Ｐゴシック" charset="0"/>
        </a:defRPr>
      </a:lvl2pPr>
      <a:lvl3pPr algn="l" defTabSz="457200" rtl="0" eaLnBrk="0" fontAlgn="base" hangingPunct="0">
        <a:spcBef>
          <a:spcPct val="0"/>
        </a:spcBef>
        <a:spcAft>
          <a:spcPct val="0"/>
        </a:spcAft>
        <a:defRPr sz="3600">
          <a:solidFill>
            <a:schemeClr val="accent1"/>
          </a:solidFill>
          <a:latin typeface="Trebuchet MS" charset="0"/>
          <a:ea typeface="MS PGothic" panose="020B0600070205080204" pitchFamily="34" charset="-128"/>
          <a:cs typeface="ＭＳ Ｐゴシック" charset="0"/>
        </a:defRPr>
      </a:lvl3pPr>
      <a:lvl4pPr algn="l" defTabSz="457200" rtl="0" eaLnBrk="0" fontAlgn="base" hangingPunct="0">
        <a:spcBef>
          <a:spcPct val="0"/>
        </a:spcBef>
        <a:spcAft>
          <a:spcPct val="0"/>
        </a:spcAft>
        <a:defRPr sz="3600">
          <a:solidFill>
            <a:schemeClr val="accent1"/>
          </a:solidFill>
          <a:latin typeface="Trebuchet MS" charset="0"/>
          <a:ea typeface="MS PGothic" panose="020B0600070205080204" pitchFamily="34" charset="-128"/>
          <a:cs typeface="ＭＳ Ｐゴシック" charset="0"/>
        </a:defRPr>
      </a:lvl4pPr>
      <a:lvl5pPr algn="l" defTabSz="457200" rtl="0" eaLnBrk="0" fontAlgn="base" hangingPunct="0">
        <a:spcBef>
          <a:spcPct val="0"/>
        </a:spcBef>
        <a:spcAft>
          <a:spcPct val="0"/>
        </a:spcAft>
        <a:defRPr sz="3600">
          <a:solidFill>
            <a:schemeClr val="accent1"/>
          </a:solidFill>
          <a:latin typeface="Trebuchet MS" charset="0"/>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2" charset="2"/>
        <a:buChar char=""/>
        <a:defRPr kern="1200">
          <a:solidFill>
            <a:srgbClr val="404040"/>
          </a:solidFill>
          <a:latin typeface="+mn-lt"/>
          <a:ea typeface="MS PGothic" panose="020B0600070205080204" pitchFamily="34" charset="-128"/>
          <a:cs typeface="ＭＳ Ｐゴシック" charset="0"/>
        </a:defRPr>
      </a:lvl1pPr>
      <a:lvl2pPr marL="742950" indent="-285750" algn="l" defTabSz="457200" rtl="0" eaLnBrk="0" fontAlgn="base" hangingPunct="0">
        <a:spcBef>
          <a:spcPts val="1000"/>
        </a:spcBef>
        <a:spcAft>
          <a:spcPct val="0"/>
        </a:spcAft>
        <a:buClr>
          <a:schemeClr val="accent1"/>
        </a:buClr>
        <a:buSzPct val="80000"/>
        <a:buFont typeface="Wingdings 3" pitchFamily="2" charset="2"/>
        <a:buChar char=""/>
        <a:defRPr sz="1600" kern="1200">
          <a:solidFill>
            <a:srgbClr val="404040"/>
          </a:solidFill>
          <a:latin typeface="+mn-lt"/>
          <a:ea typeface="MS PGothic" panose="020B0600070205080204" pitchFamily="34" charset="-128"/>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2" charset="2"/>
        <a:buChar char=""/>
        <a:defRPr sz="1400" kern="1200">
          <a:solidFill>
            <a:srgbClr val="404040"/>
          </a:solidFill>
          <a:latin typeface="+mn-lt"/>
          <a:ea typeface="MS PGothic" panose="020B0600070205080204" pitchFamily="34" charset="-128"/>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2" charset="2"/>
        <a:buChar char=""/>
        <a:defRPr sz="1200" kern="1200">
          <a:solidFill>
            <a:srgbClr val="404040"/>
          </a:solidFill>
          <a:latin typeface="+mn-lt"/>
          <a:ea typeface="MS PGothic" panose="020B0600070205080204" pitchFamily="34" charset="-128"/>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2" charset="2"/>
        <a:buChar char=""/>
        <a:defRPr sz="1200" kern="1200">
          <a:solidFill>
            <a:srgbClr val="404040"/>
          </a:solidFill>
          <a:latin typeface="+mn-lt"/>
          <a:ea typeface="MS PGothic" panose="020B0600070205080204" pitchFamily="34" charset="-128"/>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a:extLst>
              <a:ext uri="{FF2B5EF4-FFF2-40B4-BE49-F238E27FC236}">
                <a16:creationId xmlns:a16="http://schemas.microsoft.com/office/drawing/2014/main" id="{F2EFE67D-77CA-588B-3658-271F4FB5E4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0" y="-533400"/>
            <a:ext cx="9239250" cy="739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extBox 3">
            <a:extLst>
              <a:ext uri="{FF2B5EF4-FFF2-40B4-BE49-F238E27FC236}">
                <a16:creationId xmlns:a16="http://schemas.microsoft.com/office/drawing/2014/main" id="{69A23A70-CA8F-A772-0F71-7086EAEC0C22}"/>
              </a:ext>
            </a:extLst>
          </p:cNvPr>
          <p:cNvSpPr txBox="1">
            <a:spLocks noChangeArrowheads="1"/>
          </p:cNvSpPr>
          <p:nvPr/>
        </p:nvSpPr>
        <p:spPr bwMode="auto">
          <a:xfrm>
            <a:off x="0" y="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r>
              <a:rPr lang="en-US" altLang="en-US" sz="6000"/>
              <a:t> </a:t>
            </a:r>
          </a:p>
        </p:txBody>
      </p:sp>
      <p:sp>
        <p:nvSpPr>
          <p:cNvPr id="2" name="TextBox 1">
            <a:extLst>
              <a:ext uri="{FF2B5EF4-FFF2-40B4-BE49-F238E27FC236}">
                <a16:creationId xmlns:a16="http://schemas.microsoft.com/office/drawing/2014/main" id="{DFDABAEE-C7B2-7353-3F7D-97CF6A41D391}"/>
              </a:ext>
            </a:extLst>
          </p:cNvPr>
          <p:cNvSpPr txBox="1"/>
          <p:nvPr/>
        </p:nvSpPr>
        <p:spPr>
          <a:xfrm>
            <a:off x="1" y="2828835"/>
            <a:ext cx="9144000" cy="1200329"/>
          </a:xfrm>
          <a:prstGeom prst="rect">
            <a:avLst/>
          </a:prstGeom>
          <a:noFill/>
          <a:ln>
            <a:noFill/>
          </a:ln>
        </p:spPr>
        <p:txBody>
          <a:bodyPr>
            <a:spAutoFit/>
          </a:bodyPr>
          <a:lstStyle/>
          <a:p>
            <a:pPr algn="ctr" eaLnBrk="1" hangingPunct="1">
              <a:defRPr/>
            </a:pPr>
            <a:r>
              <a:rPr lang="en-US" sz="7200" dirty="0">
                <a:ln w="22225">
                  <a:solidFill>
                    <a:srgbClr val="003399"/>
                  </a:solidFill>
                  <a:prstDash val="solid"/>
                </a:ln>
                <a:solidFill>
                  <a:srgbClr val="FFFF00"/>
                </a:solidFill>
                <a:latin typeface="Arial Black" panose="020B0A04020102020204" pitchFamily="34" charset="0"/>
              </a:rPr>
              <a:t>Welcome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9389D63-A65F-FFD4-3A16-B6E7617CD30B}"/>
              </a:ext>
            </a:extLst>
          </p:cNvPr>
          <p:cNvSpPr>
            <a:spLocks noGrp="1"/>
          </p:cNvSpPr>
          <p:nvPr>
            <p:ph type="title"/>
          </p:nvPr>
        </p:nvSpPr>
        <p:spPr>
          <a:xfrm>
            <a:off x="0" y="-9525"/>
            <a:ext cx="9144000" cy="847725"/>
          </a:xfrm>
        </p:spPr>
        <p:txBody>
          <a:bodyPr>
            <a:normAutofit fontScale="90000"/>
          </a:bodyPr>
          <a:lstStyle/>
          <a:p>
            <a:pPr algn="ctr" eaLnBrk="1" hangingPunct="1">
              <a:spcBef>
                <a:spcPts val="1000"/>
              </a:spcBef>
            </a:pPr>
            <a:br>
              <a:rPr lang="en-US" altLang="en-US" sz="3200" b="1" dirty="0">
                <a:solidFill>
                  <a:srgbClr val="003399"/>
                </a:solidFill>
              </a:rPr>
            </a:br>
            <a:r>
              <a:rPr lang="en-US" altLang="en-US" sz="4400" b="1" dirty="0">
                <a:solidFill>
                  <a:schemeClr val="accent3">
                    <a:lumMod val="75000"/>
                  </a:schemeClr>
                </a:solidFill>
              </a:rPr>
              <a:t>The Offering</a:t>
            </a:r>
            <a:br>
              <a:rPr lang="en-US" altLang="en-US" sz="3200" dirty="0"/>
            </a:br>
            <a:br>
              <a:rPr lang="en-US" altLang="en-US" sz="3200" b="1" dirty="0">
                <a:solidFill>
                  <a:srgbClr val="560401"/>
                </a:solidFill>
                <a:latin typeface="Arial" panose="020B0604020202020204" pitchFamily="34" charset="0"/>
                <a:cs typeface="Arial" panose="020B0604020202020204" pitchFamily="34" charset="0"/>
              </a:rPr>
            </a:br>
            <a:br>
              <a:rPr lang="en-US" altLang="en-US" sz="3200" b="1" dirty="0">
                <a:solidFill>
                  <a:srgbClr val="560401"/>
                </a:solidFill>
                <a:latin typeface="Arial" panose="020B0604020202020204" pitchFamily="34" charset="0"/>
                <a:cs typeface="Arial" panose="020B0604020202020204" pitchFamily="34" charset="0"/>
              </a:rPr>
            </a:br>
            <a:br>
              <a:rPr lang="en-US" altLang="en-US" sz="2900" b="1" dirty="0">
                <a:solidFill>
                  <a:srgbClr val="560401"/>
                </a:solidFill>
                <a:latin typeface="Arial" panose="020B0604020202020204" pitchFamily="34" charset="0"/>
                <a:cs typeface="Arial" panose="020B0604020202020204" pitchFamily="34" charset="0"/>
              </a:rPr>
            </a:br>
            <a:br>
              <a:rPr lang="en-US" altLang="en-US" sz="2900" b="1" dirty="0">
                <a:solidFill>
                  <a:srgbClr val="560401"/>
                </a:solidFill>
                <a:latin typeface="Arial" panose="020B0604020202020204" pitchFamily="34" charset="0"/>
                <a:cs typeface="Arial" panose="020B0604020202020204" pitchFamily="34" charset="0"/>
              </a:rPr>
            </a:br>
            <a:br>
              <a:rPr lang="en-US" altLang="en-US" sz="2900" b="1" dirty="0">
                <a:solidFill>
                  <a:srgbClr val="560401"/>
                </a:solidFill>
                <a:latin typeface="Arial" panose="020B0604020202020204" pitchFamily="34" charset="0"/>
                <a:cs typeface="Arial" panose="020B0604020202020204" pitchFamily="34" charset="0"/>
              </a:rPr>
            </a:br>
            <a:endParaRPr lang="en-US" altLang="en-US" sz="3200" b="1" dirty="0">
              <a:solidFill>
                <a:srgbClr val="000099"/>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31BBA39-9F62-35C4-39C0-59B5C1F0C937}"/>
              </a:ext>
            </a:extLst>
          </p:cNvPr>
          <p:cNvSpPr/>
          <p:nvPr/>
        </p:nvSpPr>
        <p:spPr>
          <a:xfrm>
            <a:off x="228600" y="1219200"/>
            <a:ext cx="8305800" cy="3046413"/>
          </a:xfrm>
          <a:prstGeom prst="rect">
            <a:avLst/>
          </a:prstGeom>
        </p:spPr>
        <p:txBody>
          <a:bodyPr>
            <a:spAutoFit/>
          </a:bodyPr>
          <a:lstStyle/>
          <a:p>
            <a:pPr algn="ctr">
              <a:defRPr/>
            </a:pPr>
            <a:r>
              <a:rPr lang="en-US" sz="3200" b="1" dirty="0">
                <a:solidFill>
                  <a:schemeClr val="accent3">
                    <a:lumMod val="75000"/>
                  </a:schemeClr>
                </a:solidFill>
                <a:latin typeface="+mn-lt"/>
                <a:ea typeface="MS PGothic" charset="0"/>
                <a:cs typeface="MS PGothic" charset="0"/>
              </a:rPr>
              <a:t>Doxology</a:t>
            </a:r>
          </a:p>
          <a:p>
            <a:pPr>
              <a:defRPr/>
            </a:pPr>
            <a:r>
              <a:rPr lang="en-US" sz="3200" b="1" dirty="0">
                <a:solidFill>
                  <a:schemeClr val="accent3">
                    <a:lumMod val="75000"/>
                  </a:schemeClr>
                </a:solidFill>
                <a:latin typeface="+mn-lt"/>
                <a:ea typeface="MS PGothic" charset="0"/>
                <a:cs typeface="MS PGothic" charset="0"/>
              </a:rPr>
              <a:t>Praise God from whom all blessings flow</a:t>
            </a:r>
          </a:p>
          <a:p>
            <a:pPr>
              <a:defRPr/>
            </a:pPr>
            <a:r>
              <a:rPr lang="en-US" sz="3200" b="1" dirty="0">
                <a:solidFill>
                  <a:schemeClr val="accent3">
                    <a:lumMod val="75000"/>
                  </a:schemeClr>
                </a:solidFill>
                <a:latin typeface="+mn-lt"/>
                <a:ea typeface="MS PGothic" charset="0"/>
                <a:cs typeface="MS PGothic" charset="0"/>
              </a:rPr>
              <a:t>Praise Him, all creatures here below</a:t>
            </a:r>
          </a:p>
          <a:p>
            <a:pPr>
              <a:defRPr/>
            </a:pPr>
            <a:r>
              <a:rPr lang="en-US" sz="3200" b="1" dirty="0">
                <a:solidFill>
                  <a:schemeClr val="accent3">
                    <a:lumMod val="75000"/>
                  </a:schemeClr>
                </a:solidFill>
                <a:latin typeface="+mn-lt"/>
                <a:ea typeface="MS PGothic" charset="0"/>
                <a:cs typeface="MS PGothic" charset="0"/>
              </a:rPr>
              <a:t>Praise Him above ye heavenly host</a:t>
            </a:r>
          </a:p>
          <a:p>
            <a:pPr>
              <a:defRPr/>
            </a:pPr>
            <a:r>
              <a:rPr lang="en-US" sz="3200" b="1" dirty="0">
                <a:solidFill>
                  <a:schemeClr val="accent3">
                    <a:lumMod val="75000"/>
                  </a:schemeClr>
                </a:solidFill>
                <a:latin typeface="+mn-lt"/>
                <a:ea typeface="MS PGothic" charset="0"/>
                <a:cs typeface="MS PGothic" charset="0"/>
              </a:rPr>
              <a:t>Praise Father, Son and Holy Ghost</a:t>
            </a:r>
          </a:p>
          <a:p>
            <a:pPr>
              <a:defRPr/>
            </a:pPr>
            <a:r>
              <a:rPr lang="en-US" sz="3200" b="1" dirty="0">
                <a:solidFill>
                  <a:schemeClr val="accent3">
                    <a:lumMod val="75000"/>
                  </a:schemeClr>
                </a:solidFill>
                <a:latin typeface="+mn-lt"/>
                <a:ea typeface="MS PGothic" charset="0"/>
                <a:cs typeface="MS PGothic" charset="0"/>
              </a:rPr>
              <a:t>Amen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2">
            <a:extLst>
              <a:ext uri="{FF2B5EF4-FFF2-40B4-BE49-F238E27FC236}">
                <a16:creationId xmlns:a16="http://schemas.microsoft.com/office/drawing/2014/main" id="{07FE401C-ADAD-96EA-FB09-6F5C2C7FBA65}"/>
              </a:ext>
            </a:extLst>
          </p:cNvPr>
          <p:cNvSpPr txBox="1">
            <a:spLocks noChangeArrowheads="1"/>
          </p:cNvSpPr>
          <p:nvPr/>
        </p:nvSpPr>
        <p:spPr bwMode="auto">
          <a:xfrm>
            <a:off x="-20638" y="2286000"/>
            <a:ext cx="899160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en-US" altLang="en-US" sz="3600">
                <a:solidFill>
                  <a:srgbClr val="002060"/>
                </a:solidFill>
                <a:latin typeface="Arial" panose="020B0604020202020204" pitchFamily="34" charset="0"/>
                <a:cs typeface="Arial" panose="020B0604020202020204" pitchFamily="34" charset="0"/>
              </a:rPr>
              <a:t> </a:t>
            </a:r>
          </a:p>
        </p:txBody>
      </p:sp>
      <p:sp>
        <p:nvSpPr>
          <p:cNvPr id="7171" name="Title 3">
            <a:extLst>
              <a:ext uri="{FF2B5EF4-FFF2-40B4-BE49-F238E27FC236}">
                <a16:creationId xmlns:a16="http://schemas.microsoft.com/office/drawing/2014/main" id="{5281D542-D554-38D1-9B34-1379A37BCD07}"/>
              </a:ext>
            </a:extLst>
          </p:cNvPr>
          <p:cNvSpPr>
            <a:spLocks noGrp="1"/>
          </p:cNvSpPr>
          <p:nvPr>
            <p:ph type="title"/>
          </p:nvPr>
        </p:nvSpPr>
        <p:spPr>
          <a:xfrm>
            <a:off x="381000" y="381000"/>
            <a:ext cx="8001000" cy="839788"/>
          </a:xfrm>
        </p:spPr>
        <p:txBody>
          <a:bodyPr>
            <a:normAutofit fontScale="90000"/>
          </a:bodyPr>
          <a:lstStyle/>
          <a:p>
            <a:pPr algn="ctr" eaLnBrk="1" hangingPunct="1"/>
            <a:r>
              <a:rPr lang="en-US" altLang="en-US" sz="4400" b="1" dirty="0">
                <a:solidFill>
                  <a:srgbClr val="560401"/>
                </a:solidFill>
                <a:cs typeface="Arial" panose="020B0604020202020204" pitchFamily="34" charset="0"/>
              </a:rPr>
              <a:t>Worship Song</a:t>
            </a:r>
            <a:br>
              <a:rPr lang="en-US" altLang="en-US" sz="4000" b="1" dirty="0">
                <a:solidFill>
                  <a:srgbClr val="003399"/>
                </a:solidFill>
                <a:cs typeface="Arial" panose="020B0604020202020204" pitchFamily="34" charset="0"/>
              </a:rPr>
            </a:br>
            <a:br>
              <a:rPr lang="en-US" altLang="en-US" sz="4000" b="1" dirty="0">
                <a:solidFill>
                  <a:srgbClr val="003399"/>
                </a:solidFill>
                <a:cs typeface="Arial" panose="020B0604020202020204" pitchFamily="34" charset="0"/>
              </a:rPr>
            </a:br>
            <a:br>
              <a:rPr lang="en-US" altLang="en-US" sz="3200" b="1" dirty="0">
                <a:solidFill>
                  <a:srgbClr val="560401"/>
                </a:solidFill>
                <a:cs typeface="Arial" panose="020B0604020202020204" pitchFamily="34" charset="0"/>
              </a:rPr>
            </a:br>
            <a:br>
              <a:rPr lang="en-US" altLang="en-US" sz="4000" b="1" dirty="0">
                <a:solidFill>
                  <a:srgbClr val="560401"/>
                </a:solidFill>
                <a:cs typeface="Arial" panose="020B0604020202020204" pitchFamily="34" charset="0"/>
              </a:rPr>
            </a:br>
            <a:r>
              <a:rPr lang="en-US" altLang="en-US" sz="4000" b="1" dirty="0">
                <a:solidFill>
                  <a:srgbClr val="560401"/>
                </a:solidFill>
                <a:cs typeface="Arial" panose="020B0604020202020204" pitchFamily="34" charset="0"/>
              </a:rPr>
              <a:t>“In Christ Alone</a:t>
            </a:r>
            <a:r>
              <a:rPr lang="en-US" altLang="en-US" sz="4000" b="1" dirty="0">
                <a:solidFill>
                  <a:srgbClr val="560401"/>
                </a:solidFill>
              </a:rPr>
              <a:t>”</a:t>
            </a:r>
            <a:br>
              <a:rPr lang="en-US" altLang="en-US" b="1" dirty="0">
                <a:solidFill>
                  <a:srgbClr val="560401"/>
                </a:solidFill>
              </a:rPr>
            </a:br>
            <a:br>
              <a:rPr lang="en-US" altLang="en-US" b="1" dirty="0">
                <a:solidFill>
                  <a:srgbClr val="560401"/>
                </a:solidFill>
              </a:rPr>
            </a:br>
            <a:r>
              <a:rPr lang="en-US" altLang="en-US" sz="4000" b="1" dirty="0">
                <a:solidFill>
                  <a:srgbClr val="560401"/>
                </a:solidFill>
              </a:rPr>
              <a:t>Video</a:t>
            </a: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b="1" dirty="0">
                <a:solidFill>
                  <a:srgbClr val="003399"/>
                </a:solidFill>
                <a:cs typeface="Arial" panose="020B0604020202020204" pitchFamily="34" charset="0"/>
              </a:rPr>
            </a:br>
            <a:endParaRPr lang="en-US" altLang="en-US" b="1" dirty="0">
              <a:solidFill>
                <a:srgbClr val="003399"/>
              </a:solidFill>
              <a:cs typeface="Arial" panose="020B0604020202020204" pitchFamily="34" charset="0"/>
            </a:endParaRPr>
          </a:p>
        </p:txBody>
      </p:sp>
      <p:sp>
        <p:nvSpPr>
          <p:cNvPr id="26627" name="TextBox 5">
            <a:extLst>
              <a:ext uri="{FF2B5EF4-FFF2-40B4-BE49-F238E27FC236}">
                <a16:creationId xmlns:a16="http://schemas.microsoft.com/office/drawing/2014/main" id="{2E866E0A-3B51-1D48-5378-11F117480FDF}"/>
              </a:ext>
            </a:extLst>
          </p:cNvPr>
          <p:cNvSpPr txBox="1">
            <a:spLocks noChangeArrowheads="1"/>
          </p:cNvSpPr>
          <p:nvPr/>
        </p:nvSpPr>
        <p:spPr bwMode="auto">
          <a:xfrm>
            <a:off x="0" y="51816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B98E444F-0CDC-F8CB-66B4-99CA4E402144}"/>
              </a:ext>
            </a:extLst>
          </p:cNvPr>
          <p:cNvSpPr>
            <a:spLocks noGrp="1"/>
          </p:cNvSpPr>
          <p:nvPr>
            <p:ph type="title"/>
          </p:nvPr>
        </p:nvSpPr>
        <p:spPr>
          <a:xfrm>
            <a:off x="609600" y="609600"/>
            <a:ext cx="6348413" cy="1320800"/>
          </a:xfrm>
        </p:spPr>
        <p:txBody>
          <a:bodyPr/>
          <a:lstStyle/>
          <a:p>
            <a:pPr eaLnBrk="1" hangingPunct="1"/>
            <a:endParaRPr lang="en-US" altLang="en-US"/>
          </a:p>
        </p:txBody>
      </p:sp>
      <p:pic>
        <p:nvPicPr>
          <p:cNvPr id="27650" name="Picture 2">
            <a:extLst>
              <a:ext uri="{FF2B5EF4-FFF2-40B4-BE49-F238E27FC236}">
                <a16:creationId xmlns:a16="http://schemas.microsoft.com/office/drawing/2014/main" id="{33BA7487-8B88-02B8-76F9-649F4EC4FC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3">
            <a:extLst>
              <a:ext uri="{FF2B5EF4-FFF2-40B4-BE49-F238E27FC236}">
                <a16:creationId xmlns:a16="http://schemas.microsoft.com/office/drawing/2014/main" id="{825D02F4-B667-F659-64CB-CE29C11BBD64}"/>
              </a:ext>
            </a:extLst>
          </p:cNvPr>
          <p:cNvSpPr txBox="1">
            <a:spLocks noChangeArrowheads="1"/>
          </p:cNvSpPr>
          <p:nvPr/>
        </p:nvSpPr>
        <p:spPr bwMode="auto">
          <a:xfrm>
            <a:off x="152400" y="0"/>
            <a:ext cx="8915400" cy="92845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a:r>
              <a:rPr lang="en-US" altLang="en-US" sz="3200" b="1" dirty="0">
                <a:solidFill>
                  <a:srgbClr val="560401"/>
                </a:solidFill>
              </a:rPr>
              <a:t>The Lesson From the Gospel</a:t>
            </a:r>
          </a:p>
          <a:p>
            <a:pPr algn="ctr"/>
            <a:r>
              <a:rPr lang="en-US" altLang="en-US" sz="3200" b="1" dirty="0">
                <a:solidFill>
                  <a:srgbClr val="560401"/>
                </a:solidFill>
              </a:rPr>
              <a:t>James 3:13-18</a:t>
            </a:r>
          </a:p>
          <a:p>
            <a:r>
              <a:rPr lang="en-US" altLang="en-US" sz="3200" b="1" dirty="0">
                <a:solidFill>
                  <a:schemeClr val="accent3">
                    <a:lumMod val="75000"/>
                  </a:schemeClr>
                </a:solidFill>
              </a:rPr>
              <a:t> </a:t>
            </a:r>
            <a:r>
              <a:rPr lang="en-US" altLang="en-US" sz="3200" b="1" dirty="0">
                <a:solidFill>
                  <a:schemeClr val="accent3">
                    <a:lumMod val="75000"/>
                  </a:schemeClr>
                </a:solidFill>
                <a:latin typeface="+mn-lt"/>
              </a:rPr>
              <a:t>    </a:t>
            </a:r>
            <a:r>
              <a:rPr lang="en-US" sz="3200" baseline="30000" dirty="0">
                <a:solidFill>
                  <a:schemeClr val="accent3">
                    <a:lumMod val="75000"/>
                  </a:schemeClr>
                </a:solidFill>
                <a:effectLst/>
                <a:latin typeface="+mn-lt"/>
                <a:ea typeface="Calibri" panose="020F0502020204030204" pitchFamily="34" charset="0"/>
                <a:cs typeface="Times New Roman (Body CS)"/>
              </a:rPr>
              <a:t>13</a:t>
            </a:r>
            <a:r>
              <a:rPr lang="en-US" sz="3200" dirty="0">
                <a:solidFill>
                  <a:schemeClr val="accent3">
                    <a:lumMod val="75000"/>
                  </a:schemeClr>
                </a:solidFill>
                <a:effectLst/>
                <a:latin typeface="+mn-lt"/>
                <a:ea typeface="Calibri" panose="020F0502020204030204" pitchFamily="34" charset="0"/>
                <a:cs typeface="Times New Roman (Body CS)"/>
              </a:rPr>
              <a:t>Who is wise and understanding among you?  Let him show it by his good life, by deeds done in the humility that comes from wisdom.  </a:t>
            </a:r>
            <a:r>
              <a:rPr lang="en-US" sz="3200" baseline="30000" dirty="0">
                <a:solidFill>
                  <a:schemeClr val="accent3">
                    <a:lumMod val="75000"/>
                  </a:schemeClr>
                </a:solidFill>
                <a:effectLst/>
                <a:latin typeface="+mn-lt"/>
                <a:ea typeface="Calibri" panose="020F0502020204030204" pitchFamily="34" charset="0"/>
                <a:cs typeface="Times New Roman (Body CS)"/>
              </a:rPr>
              <a:t>14</a:t>
            </a:r>
            <a:r>
              <a:rPr lang="en-US" sz="3200" dirty="0">
                <a:solidFill>
                  <a:schemeClr val="accent3">
                    <a:lumMod val="75000"/>
                  </a:schemeClr>
                </a:solidFill>
                <a:effectLst/>
                <a:latin typeface="+mn-lt"/>
                <a:ea typeface="Calibri" panose="020F0502020204030204" pitchFamily="34" charset="0"/>
                <a:cs typeface="Times New Roman (Body CS)"/>
              </a:rPr>
              <a:t>But if you harbor bitter envy and selfish ambition in your hearts, do not boast about it or deny the truth.  </a:t>
            </a:r>
            <a:r>
              <a:rPr lang="en-US" sz="3200" baseline="30000" dirty="0">
                <a:solidFill>
                  <a:schemeClr val="accent3">
                    <a:lumMod val="75000"/>
                  </a:schemeClr>
                </a:solidFill>
                <a:effectLst/>
                <a:latin typeface="+mn-lt"/>
                <a:ea typeface="Calibri" panose="020F0502020204030204" pitchFamily="34" charset="0"/>
                <a:cs typeface="Times New Roman (Body CS)"/>
              </a:rPr>
              <a:t>15</a:t>
            </a:r>
            <a:r>
              <a:rPr lang="en-US" sz="3200" dirty="0">
                <a:solidFill>
                  <a:schemeClr val="accent3">
                    <a:lumMod val="75000"/>
                  </a:schemeClr>
                </a:solidFill>
                <a:effectLst/>
                <a:latin typeface="+mn-lt"/>
                <a:ea typeface="Calibri" panose="020F0502020204030204" pitchFamily="34" charset="0"/>
                <a:cs typeface="Times New Roman (Body CS)"/>
              </a:rPr>
              <a:t>Such “wisdom” does not come down from heaven but is earthly, unspiritual, of the devil.  </a:t>
            </a:r>
            <a:r>
              <a:rPr lang="en-US" sz="3200" baseline="30000" dirty="0">
                <a:solidFill>
                  <a:schemeClr val="accent3">
                    <a:lumMod val="75000"/>
                  </a:schemeClr>
                </a:solidFill>
                <a:effectLst/>
                <a:latin typeface="+mn-lt"/>
                <a:ea typeface="Calibri" panose="020F0502020204030204" pitchFamily="34" charset="0"/>
                <a:cs typeface="Times New Roman (Body CS)"/>
              </a:rPr>
              <a:t>16</a:t>
            </a:r>
            <a:r>
              <a:rPr lang="en-US" sz="3200" dirty="0">
                <a:solidFill>
                  <a:schemeClr val="accent3">
                    <a:lumMod val="75000"/>
                  </a:schemeClr>
                </a:solidFill>
                <a:effectLst/>
                <a:latin typeface="+mn-lt"/>
                <a:ea typeface="Calibri" panose="020F0502020204030204" pitchFamily="34" charset="0"/>
                <a:cs typeface="Times New Roman (Body CS)"/>
              </a:rPr>
              <a:t>For where you have envy and selfish ambition, there you find disorder and every evil practice. </a:t>
            </a:r>
          </a:p>
          <a:p>
            <a:endParaRPr lang="en-US" altLang="en-US" sz="3200" b="1" dirty="0">
              <a:solidFill>
                <a:srgbClr val="560401"/>
              </a:solidFill>
            </a:endParaRPr>
          </a:p>
          <a:p>
            <a:endParaRPr lang="en-US" altLang="en-US" sz="3200" b="1" dirty="0"/>
          </a:p>
          <a:p>
            <a:endParaRPr lang="en-US" altLang="en-US" sz="3200" b="1" dirty="0">
              <a:latin typeface="Trebuchet MS" panose="020B0703020202090204" pitchFamily="34" charset="0"/>
            </a:endParaRPr>
          </a:p>
          <a:p>
            <a:r>
              <a:rPr lang="en-US" altLang="en-US" sz="3200" dirty="0">
                <a:latin typeface="Trebuchet MS" panose="020B0703020202090204" pitchFamily="34" charset="0"/>
              </a:rPr>
              <a:t>    </a:t>
            </a:r>
            <a:r>
              <a:rPr lang="en-US" altLang="en-US" sz="3200" baseline="30000" dirty="0">
                <a:latin typeface="Trebuchet MS" panose="020B0703020202090204" pitchFamily="34" charset="0"/>
              </a:rPr>
              <a:t>   </a:t>
            </a:r>
            <a:endParaRPr lang="en-US" altLang="en-US" sz="3200" b="1" dirty="0">
              <a:latin typeface="Trebuchet MS" panose="020B0703020202090204" pitchFamily="34" charset="0"/>
            </a:endParaRPr>
          </a:p>
          <a:p>
            <a:endParaRPr lang="en-US" altLang="en-US" sz="3200" baseline="30000" dirty="0">
              <a:latin typeface="Trebuchet MS" panose="020B0703020202090204" pitchFamily="34" charset="0"/>
            </a:endParaRPr>
          </a:p>
          <a:p>
            <a:r>
              <a:rPr lang="en-US" altLang="en-US" sz="3200" dirty="0">
                <a:latin typeface="Trebuchet MS" panose="020B0703020202090204" pitchFamily="34" charset="0"/>
              </a:rPr>
              <a:t>    </a:t>
            </a:r>
            <a:r>
              <a:rPr lang="en-US" altLang="en-US" sz="3200" baseline="30000" dirty="0">
                <a:latin typeface="Trebuchet MS" panose="020B0703020202090204" pitchFamily="34" charset="0"/>
              </a:rPr>
              <a:t> </a:t>
            </a:r>
            <a:endParaRPr lang="en-US" altLang="en-US" sz="3200" b="1" dirty="0"/>
          </a:p>
          <a:p>
            <a:r>
              <a:rPr lang="en-US" altLang="en-US" sz="3200"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B98E444F-0CDC-F8CB-66B4-99CA4E402144}"/>
              </a:ext>
            </a:extLst>
          </p:cNvPr>
          <p:cNvSpPr>
            <a:spLocks noGrp="1"/>
          </p:cNvSpPr>
          <p:nvPr>
            <p:ph type="title"/>
          </p:nvPr>
        </p:nvSpPr>
        <p:spPr>
          <a:xfrm>
            <a:off x="609600" y="609600"/>
            <a:ext cx="6348413" cy="1320800"/>
          </a:xfrm>
        </p:spPr>
        <p:txBody>
          <a:bodyPr/>
          <a:lstStyle/>
          <a:p>
            <a:pPr eaLnBrk="1" hangingPunct="1"/>
            <a:endParaRPr lang="en-US" altLang="en-US"/>
          </a:p>
        </p:txBody>
      </p:sp>
      <p:pic>
        <p:nvPicPr>
          <p:cNvPr id="27650" name="Picture 2">
            <a:extLst>
              <a:ext uri="{FF2B5EF4-FFF2-40B4-BE49-F238E27FC236}">
                <a16:creationId xmlns:a16="http://schemas.microsoft.com/office/drawing/2014/main" id="{33BA7487-8B88-02B8-76F9-649F4EC4FC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3">
            <a:extLst>
              <a:ext uri="{FF2B5EF4-FFF2-40B4-BE49-F238E27FC236}">
                <a16:creationId xmlns:a16="http://schemas.microsoft.com/office/drawing/2014/main" id="{825D02F4-B667-F659-64CB-CE29C11BBD64}"/>
              </a:ext>
            </a:extLst>
          </p:cNvPr>
          <p:cNvSpPr txBox="1">
            <a:spLocks noChangeArrowheads="1"/>
          </p:cNvSpPr>
          <p:nvPr/>
        </p:nvSpPr>
        <p:spPr bwMode="auto">
          <a:xfrm>
            <a:off x="-304800" y="0"/>
            <a:ext cx="9372600" cy="68223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a:r>
              <a:rPr lang="en-US" altLang="en-US" sz="3200" b="1" dirty="0">
                <a:solidFill>
                  <a:srgbClr val="560401"/>
                </a:solidFill>
              </a:rPr>
              <a:t>The Lesson From the Gospel</a:t>
            </a:r>
          </a:p>
          <a:p>
            <a:pPr algn="ctr"/>
            <a:r>
              <a:rPr lang="en-US" altLang="en-US" sz="3200" b="1" dirty="0">
                <a:solidFill>
                  <a:srgbClr val="560401"/>
                </a:solidFill>
              </a:rPr>
              <a:t>James 3:13-18</a:t>
            </a:r>
          </a:p>
          <a:p>
            <a:pPr marL="457200" marR="0">
              <a:spcBef>
                <a:spcPts val="0"/>
              </a:spcBef>
              <a:spcAft>
                <a:spcPts val="0"/>
              </a:spcAft>
            </a:pPr>
            <a:r>
              <a:rPr lang="en-US" sz="3200" b="1" dirty="0">
                <a:solidFill>
                  <a:srgbClr val="560401"/>
                </a:solidFill>
                <a:latin typeface="+mn-lt"/>
              </a:rPr>
              <a:t>     </a:t>
            </a:r>
            <a:r>
              <a:rPr lang="en-US" sz="3200" baseline="30000" dirty="0">
                <a:solidFill>
                  <a:schemeClr val="accent3">
                    <a:lumMod val="75000"/>
                  </a:schemeClr>
                </a:solidFill>
                <a:effectLst/>
                <a:latin typeface="+mn-lt"/>
                <a:ea typeface="Calibri" panose="020F0502020204030204" pitchFamily="34" charset="0"/>
                <a:cs typeface="Times New Roman (Body CS)"/>
              </a:rPr>
              <a:t>17</a:t>
            </a:r>
            <a:r>
              <a:rPr lang="en-US" sz="3200" dirty="0">
                <a:solidFill>
                  <a:schemeClr val="accent3">
                    <a:lumMod val="75000"/>
                  </a:schemeClr>
                </a:solidFill>
                <a:effectLst/>
                <a:latin typeface="+mn-lt"/>
                <a:ea typeface="Calibri" panose="020F0502020204030204" pitchFamily="34" charset="0"/>
                <a:cs typeface="Times New Roman (Body CS)"/>
              </a:rPr>
              <a:t>But the wisdom that comes from heaven is first of all pure; then peace-loving, considerate, submissive, full of mercy and good fruit, impartial and sincere.  </a:t>
            </a:r>
            <a:r>
              <a:rPr lang="en-US" sz="3200" baseline="30000" dirty="0">
                <a:solidFill>
                  <a:schemeClr val="accent3">
                    <a:lumMod val="75000"/>
                  </a:schemeClr>
                </a:solidFill>
                <a:effectLst/>
                <a:latin typeface="+mn-lt"/>
                <a:ea typeface="Calibri" panose="020F0502020204030204" pitchFamily="34" charset="0"/>
                <a:cs typeface="Times New Roman (Body CS)"/>
              </a:rPr>
              <a:t>18</a:t>
            </a:r>
            <a:r>
              <a:rPr lang="en-US" sz="3200" dirty="0">
                <a:solidFill>
                  <a:schemeClr val="accent3">
                    <a:lumMod val="75000"/>
                  </a:schemeClr>
                </a:solidFill>
                <a:effectLst/>
                <a:latin typeface="+mn-lt"/>
                <a:ea typeface="Calibri" panose="020F0502020204030204" pitchFamily="34" charset="0"/>
                <a:cs typeface="Times New Roman (Body CS)"/>
              </a:rPr>
              <a:t>Peacemakers who sow in peace raise a harvest of righteousness. </a:t>
            </a:r>
            <a:endParaRPr lang="en-US" altLang="en-US" sz="3200" b="1" dirty="0">
              <a:solidFill>
                <a:schemeClr val="accent3">
                  <a:lumMod val="75000"/>
                </a:schemeClr>
              </a:solidFill>
              <a:latin typeface="+mn-lt"/>
            </a:endParaRPr>
          </a:p>
          <a:p>
            <a:endParaRPr lang="en-US" altLang="en-US" sz="3200" b="1" dirty="0"/>
          </a:p>
          <a:p>
            <a:endParaRPr lang="en-US" altLang="en-US" sz="3200" b="1" dirty="0">
              <a:latin typeface="Trebuchet MS" panose="020B0703020202090204" pitchFamily="34" charset="0"/>
            </a:endParaRPr>
          </a:p>
          <a:p>
            <a:r>
              <a:rPr lang="en-US" altLang="en-US" sz="3200" dirty="0">
                <a:latin typeface="Trebuchet MS" panose="020B0703020202090204" pitchFamily="34" charset="0"/>
              </a:rPr>
              <a:t>    </a:t>
            </a:r>
            <a:r>
              <a:rPr lang="en-US" altLang="en-US" sz="3200" baseline="30000" dirty="0">
                <a:latin typeface="Trebuchet MS" panose="020B0703020202090204" pitchFamily="34" charset="0"/>
              </a:rPr>
              <a:t>   </a:t>
            </a:r>
            <a:endParaRPr lang="en-US" altLang="en-US" sz="3200" b="1" dirty="0">
              <a:latin typeface="Trebuchet MS" panose="020B0703020202090204" pitchFamily="34" charset="0"/>
            </a:endParaRPr>
          </a:p>
          <a:p>
            <a:endParaRPr lang="en-US" altLang="en-US" sz="3200" baseline="30000" dirty="0">
              <a:latin typeface="Trebuchet MS" panose="020B0703020202090204" pitchFamily="34" charset="0"/>
            </a:endParaRPr>
          </a:p>
          <a:p>
            <a:r>
              <a:rPr lang="en-US" altLang="en-US" sz="3200" dirty="0">
                <a:latin typeface="Trebuchet MS" panose="020B0703020202090204" pitchFamily="34" charset="0"/>
              </a:rPr>
              <a:t>    </a:t>
            </a:r>
            <a:r>
              <a:rPr lang="en-US" altLang="en-US" sz="3200" baseline="30000" dirty="0">
                <a:latin typeface="Trebuchet MS" panose="020B0703020202090204" pitchFamily="34" charset="0"/>
              </a:rPr>
              <a:t> </a:t>
            </a:r>
            <a:endParaRPr lang="en-US" altLang="en-US" sz="3200" b="1" dirty="0"/>
          </a:p>
          <a:p>
            <a:r>
              <a:rPr lang="en-US" altLang="en-US" sz="3200" dirty="0"/>
              <a:t> </a:t>
            </a:r>
          </a:p>
        </p:txBody>
      </p:sp>
    </p:spTree>
    <p:extLst>
      <p:ext uri="{BB962C8B-B14F-4D97-AF65-F5344CB8AC3E}">
        <p14:creationId xmlns:p14="http://schemas.microsoft.com/office/powerpoint/2010/main" val="2216978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3" descr="bible sermon.jpg">
            <a:extLst>
              <a:ext uri="{FF2B5EF4-FFF2-40B4-BE49-F238E27FC236}">
                <a16:creationId xmlns:a16="http://schemas.microsoft.com/office/drawing/2014/main" id="{8988BC57-7A49-4173-F0EE-6570F9ED4700}"/>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TextBox 2">
            <a:extLst>
              <a:ext uri="{FF2B5EF4-FFF2-40B4-BE49-F238E27FC236}">
                <a16:creationId xmlns:a16="http://schemas.microsoft.com/office/drawing/2014/main" id="{D199A0ED-09A4-2281-1935-79861A255E24}"/>
              </a:ext>
            </a:extLst>
          </p:cNvPr>
          <p:cNvSpPr txBox="1">
            <a:spLocks noChangeArrowheads="1"/>
          </p:cNvSpPr>
          <p:nvPr/>
        </p:nvSpPr>
        <p:spPr bwMode="auto">
          <a:xfrm>
            <a:off x="0" y="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en-US" altLang="en-US" sz="4000">
                <a:solidFill>
                  <a:srgbClr val="FFFFFF"/>
                </a:solidFill>
              </a:rPr>
              <a:t> </a:t>
            </a:r>
            <a:endParaRPr lang="en-US" altLang="en-US" sz="3200">
              <a:solidFill>
                <a:srgbClr val="FFFFFF"/>
              </a:solidFill>
            </a:endParaRPr>
          </a:p>
        </p:txBody>
      </p:sp>
      <p:sp>
        <p:nvSpPr>
          <p:cNvPr id="32771" name="TextBox 3">
            <a:extLst>
              <a:ext uri="{FF2B5EF4-FFF2-40B4-BE49-F238E27FC236}">
                <a16:creationId xmlns:a16="http://schemas.microsoft.com/office/drawing/2014/main" id="{2869D7F9-6AD4-2E81-A8C7-FC7BA3EF414E}"/>
              </a:ext>
            </a:extLst>
          </p:cNvPr>
          <p:cNvSpPr txBox="1">
            <a:spLocks noChangeArrowheads="1"/>
          </p:cNvSpPr>
          <p:nvPr/>
        </p:nvSpPr>
        <p:spPr bwMode="auto">
          <a:xfrm>
            <a:off x="0" y="1447800"/>
            <a:ext cx="9144000" cy="138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en-US" altLang="en-US" sz="4000" b="1" dirty="0">
                <a:latin typeface="Trebuchet MS" panose="020B0703020202090204" pitchFamily="34" charset="0"/>
              </a:rPr>
              <a:t>Message</a:t>
            </a:r>
            <a:endParaRPr lang="en-US" altLang="ja-JP" sz="4000" b="1" dirty="0">
              <a:latin typeface="Trebuchet MS" panose="020B0703020202090204" pitchFamily="34" charset="0"/>
            </a:endParaRPr>
          </a:p>
          <a:p>
            <a:pPr algn="ctr" eaLnBrk="1" hangingPunct="1"/>
            <a:endParaRPr lang="en-US" altLang="en-US" sz="4400" b="1" dirty="0">
              <a:latin typeface="Trebuchet MS" panose="020B070302020209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2">
            <a:extLst>
              <a:ext uri="{FF2B5EF4-FFF2-40B4-BE49-F238E27FC236}">
                <a16:creationId xmlns:a16="http://schemas.microsoft.com/office/drawing/2014/main" id="{CBDDF4EC-066A-CFAC-EE63-989FA106F94C}"/>
              </a:ext>
            </a:extLst>
          </p:cNvPr>
          <p:cNvSpPr txBox="1">
            <a:spLocks noChangeArrowheads="1"/>
          </p:cNvSpPr>
          <p:nvPr/>
        </p:nvSpPr>
        <p:spPr bwMode="auto">
          <a:xfrm>
            <a:off x="-20638" y="2286000"/>
            <a:ext cx="899160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en-US" altLang="en-US" sz="3600">
                <a:solidFill>
                  <a:srgbClr val="002060"/>
                </a:solidFill>
                <a:latin typeface="Arial" panose="020B0604020202020204" pitchFamily="34" charset="0"/>
                <a:cs typeface="Arial" panose="020B0604020202020204" pitchFamily="34" charset="0"/>
              </a:rPr>
              <a:t> </a:t>
            </a:r>
          </a:p>
        </p:txBody>
      </p:sp>
      <p:sp>
        <p:nvSpPr>
          <p:cNvPr id="7171" name="Title 3">
            <a:extLst>
              <a:ext uri="{FF2B5EF4-FFF2-40B4-BE49-F238E27FC236}">
                <a16:creationId xmlns:a16="http://schemas.microsoft.com/office/drawing/2014/main" id="{6DEBB67E-F9CF-F08F-6D6D-E0C0A0A714E8}"/>
              </a:ext>
            </a:extLst>
          </p:cNvPr>
          <p:cNvSpPr>
            <a:spLocks noGrp="1"/>
          </p:cNvSpPr>
          <p:nvPr>
            <p:ph type="title"/>
          </p:nvPr>
        </p:nvSpPr>
        <p:spPr>
          <a:xfrm>
            <a:off x="152400" y="381000"/>
            <a:ext cx="8991600" cy="839788"/>
          </a:xfrm>
        </p:spPr>
        <p:txBody>
          <a:bodyPr>
            <a:normAutofit fontScale="90000"/>
          </a:bodyPr>
          <a:lstStyle/>
          <a:p>
            <a:pPr algn="ctr" eaLnBrk="1" hangingPunct="1"/>
            <a:r>
              <a:rPr lang="en-US" altLang="en-US" sz="4400" b="1" dirty="0">
                <a:solidFill>
                  <a:srgbClr val="560401"/>
                </a:solidFill>
                <a:cs typeface="Arial" panose="020B0604020202020204" pitchFamily="34" charset="0"/>
              </a:rPr>
              <a:t>Hymn</a:t>
            </a:r>
            <a:br>
              <a:rPr lang="en-US" altLang="en-US" b="1" dirty="0">
                <a:solidFill>
                  <a:srgbClr val="560401"/>
                </a:solidFill>
                <a:cs typeface="Arial" panose="020B0604020202020204" pitchFamily="34" charset="0"/>
              </a:rPr>
            </a:br>
            <a:br>
              <a:rPr lang="en-US" altLang="en-US" b="1" dirty="0">
                <a:solidFill>
                  <a:srgbClr val="560401"/>
                </a:solidFill>
                <a:cs typeface="Arial" panose="020B0604020202020204" pitchFamily="34" charset="0"/>
              </a:rPr>
            </a:br>
            <a:br>
              <a:rPr lang="en-US" altLang="en-US" sz="2900" b="1" dirty="0">
                <a:solidFill>
                  <a:srgbClr val="560401"/>
                </a:solidFill>
                <a:latin typeface="Arial" panose="020B0604020202020204" pitchFamily="34" charset="0"/>
                <a:cs typeface="Arial" panose="020B0604020202020204" pitchFamily="34" charset="0"/>
              </a:rPr>
            </a:br>
            <a:br>
              <a:rPr lang="en-US" altLang="en-US" sz="2900" b="1" dirty="0">
                <a:solidFill>
                  <a:srgbClr val="560401"/>
                </a:solidFill>
                <a:cs typeface="Arial" panose="020B0604020202020204" pitchFamily="34" charset="0"/>
              </a:rPr>
            </a:br>
            <a:r>
              <a:rPr lang="en-US" altLang="en-US" sz="4000" b="1" dirty="0">
                <a:solidFill>
                  <a:srgbClr val="560401"/>
                </a:solidFill>
                <a:cs typeface="Arial" panose="020B0604020202020204" pitchFamily="34" charset="0"/>
              </a:rPr>
              <a:t>“Trust and Obey”</a:t>
            </a:r>
            <a:br>
              <a:rPr lang="en-US" altLang="ja-JP" sz="4000" b="1" dirty="0">
                <a:solidFill>
                  <a:srgbClr val="560401"/>
                </a:solidFill>
                <a:cs typeface="Arial" panose="020B0604020202020204" pitchFamily="34" charset="0"/>
              </a:rPr>
            </a:br>
            <a:br>
              <a:rPr lang="en-US" altLang="ja-JP" sz="4000" b="1" dirty="0">
                <a:solidFill>
                  <a:srgbClr val="560401"/>
                </a:solidFill>
                <a:cs typeface="Arial" panose="020B0604020202020204" pitchFamily="34" charset="0"/>
              </a:rPr>
            </a:br>
            <a:r>
              <a:rPr lang="en-US" altLang="ja-JP" sz="4000" b="1" dirty="0">
                <a:solidFill>
                  <a:srgbClr val="560401"/>
                </a:solidFill>
                <a:cs typeface="Arial" panose="020B0604020202020204" pitchFamily="34" charset="0"/>
              </a:rPr>
              <a:t>#571</a:t>
            </a:r>
            <a:br>
              <a:rPr lang="en-US" altLang="ja-JP" sz="3200" b="1" dirty="0">
                <a:solidFill>
                  <a:srgbClr val="560401"/>
                </a:solidFill>
                <a:cs typeface="Arial" panose="020B0604020202020204" pitchFamily="34" charset="0"/>
              </a:rPr>
            </a:br>
            <a:endParaRPr lang="en-US" altLang="en-US" sz="3200" b="1" dirty="0">
              <a:solidFill>
                <a:srgbClr val="560401"/>
              </a:solidFill>
              <a:cs typeface="Arial" panose="020B0604020202020204" pitchFamily="34" charset="0"/>
            </a:endParaRPr>
          </a:p>
        </p:txBody>
      </p:sp>
      <p:sp>
        <p:nvSpPr>
          <p:cNvPr id="32771" name="TextBox 5">
            <a:extLst>
              <a:ext uri="{FF2B5EF4-FFF2-40B4-BE49-F238E27FC236}">
                <a16:creationId xmlns:a16="http://schemas.microsoft.com/office/drawing/2014/main" id="{B7252D00-2DCF-3F37-6CFE-1FA4DBFCADD9}"/>
              </a:ext>
            </a:extLst>
          </p:cNvPr>
          <p:cNvSpPr txBox="1">
            <a:spLocks noChangeArrowheads="1"/>
          </p:cNvSpPr>
          <p:nvPr/>
        </p:nvSpPr>
        <p:spPr bwMode="auto">
          <a:xfrm>
            <a:off x="0" y="51816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2">
            <a:extLst>
              <a:ext uri="{FF2B5EF4-FFF2-40B4-BE49-F238E27FC236}">
                <a16:creationId xmlns:a16="http://schemas.microsoft.com/office/drawing/2014/main" id="{07FE401C-ADAD-96EA-FB09-6F5C2C7FBA65}"/>
              </a:ext>
            </a:extLst>
          </p:cNvPr>
          <p:cNvSpPr txBox="1">
            <a:spLocks noChangeArrowheads="1"/>
          </p:cNvSpPr>
          <p:nvPr/>
        </p:nvSpPr>
        <p:spPr bwMode="auto">
          <a:xfrm>
            <a:off x="-20638" y="2286000"/>
            <a:ext cx="899160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en-US" altLang="en-US" sz="3600">
                <a:solidFill>
                  <a:srgbClr val="002060"/>
                </a:solidFill>
                <a:latin typeface="Arial" panose="020B0604020202020204" pitchFamily="34" charset="0"/>
                <a:cs typeface="Arial" panose="020B0604020202020204" pitchFamily="34" charset="0"/>
              </a:rPr>
              <a:t> </a:t>
            </a:r>
          </a:p>
        </p:txBody>
      </p:sp>
      <p:sp>
        <p:nvSpPr>
          <p:cNvPr id="7171" name="Title 3">
            <a:extLst>
              <a:ext uri="{FF2B5EF4-FFF2-40B4-BE49-F238E27FC236}">
                <a16:creationId xmlns:a16="http://schemas.microsoft.com/office/drawing/2014/main" id="{5281D542-D554-38D1-9B34-1379A37BCD07}"/>
              </a:ext>
            </a:extLst>
          </p:cNvPr>
          <p:cNvSpPr>
            <a:spLocks noGrp="1"/>
          </p:cNvSpPr>
          <p:nvPr>
            <p:ph type="title"/>
          </p:nvPr>
        </p:nvSpPr>
        <p:spPr>
          <a:xfrm>
            <a:off x="381000" y="381000"/>
            <a:ext cx="8001000" cy="839788"/>
          </a:xfrm>
        </p:spPr>
        <p:txBody>
          <a:bodyPr>
            <a:normAutofit fontScale="90000"/>
          </a:bodyPr>
          <a:lstStyle/>
          <a:p>
            <a:pPr algn="ctr" eaLnBrk="1" hangingPunct="1"/>
            <a:r>
              <a:rPr lang="en-US" altLang="en-US" sz="4400" b="1" dirty="0">
                <a:solidFill>
                  <a:srgbClr val="560401"/>
                </a:solidFill>
                <a:latin typeface="Arial" panose="020B0604020202020204" pitchFamily="34" charset="0"/>
                <a:cs typeface="Arial" panose="020B0604020202020204" pitchFamily="34" charset="0"/>
              </a:rPr>
              <a:t>Worship Song</a:t>
            </a:r>
            <a:br>
              <a:rPr lang="en-US" altLang="en-US" sz="4000" b="1" dirty="0">
                <a:solidFill>
                  <a:srgbClr val="003399"/>
                </a:solidFill>
                <a:cs typeface="Arial" panose="020B0604020202020204" pitchFamily="34" charset="0"/>
              </a:rPr>
            </a:br>
            <a:br>
              <a:rPr lang="en-US" altLang="en-US" sz="4000" b="1" dirty="0">
                <a:solidFill>
                  <a:srgbClr val="003399"/>
                </a:solidFill>
                <a:cs typeface="Arial" panose="020B0604020202020204" pitchFamily="34" charset="0"/>
              </a:rPr>
            </a:br>
            <a:br>
              <a:rPr lang="en-US" altLang="en-US" sz="3200" b="1" dirty="0">
                <a:solidFill>
                  <a:srgbClr val="560401"/>
                </a:solidFill>
                <a:cs typeface="Arial" panose="020B0604020202020204" pitchFamily="34" charset="0"/>
              </a:rPr>
            </a:br>
            <a:br>
              <a:rPr lang="en-US" altLang="en-US" sz="3200" b="1" dirty="0">
                <a:solidFill>
                  <a:srgbClr val="560401"/>
                </a:solidFill>
                <a:cs typeface="Arial" panose="020B0604020202020204" pitchFamily="34" charset="0"/>
              </a:rPr>
            </a:br>
            <a:r>
              <a:rPr lang="en-US" altLang="en-US" sz="4000" b="1" dirty="0">
                <a:solidFill>
                  <a:schemeClr val="accent3">
                    <a:lumMod val="75000"/>
                  </a:schemeClr>
                </a:solidFill>
                <a:cs typeface="Arial" panose="020B0604020202020204" pitchFamily="34" charset="0"/>
              </a:rPr>
              <a:t>“Goodness of God”</a:t>
            </a:r>
            <a:br>
              <a:rPr lang="en-US" altLang="en-US" sz="4000" b="1" dirty="0">
                <a:solidFill>
                  <a:schemeClr val="accent3">
                    <a:lumMod val="75000"/>
                  </a:schemeClr>
                </a:solidFill>
                <a:cs typeface="Arial" panose="020B0604020202020204" pitchFamily="34" charset="0"/>
              </a:rPr>
            </a:br>
            <a:br>
              <a:rPr lang="en-US" altLang="en-US" sz="4000" b="1" dirty="0">
                <a:solidFill>
                  <a:schemeClr val="accent3">
                    <a:lumMod val="75000"/>
                  </a:schemeClr>
                </a:solidFill>
                <a:cs typeface="Arial" panose="020B0604020202020204" pitchFamily="34" charset="0"/>
              </a:rPr>
            </a:br>
            <a:r>
              <a:rPr lang="en-US" altLang="en-US" sz="4000" b="1" dirty="0">
                <a:solidFill>
                  <a:schemeClr val="accent3">
                    <a:lumMod val="75000"/>
                  </a:schemeClr>
                </a:solidFill>
                <a:cs typeface="Arial" panose="020B0604020202020204" pitchFamily="34" charset="0"/>
              </a:rPr>
              <a:t>Video</a:t>
            </a: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b="1" dirty="0">
                <a:solidFill>
                  <a:srgbClr val="003399"/>
                </a:solidFill>
                <a:cs typeface="Arial" panose="020B0604020202020204" pitchFamily="34" charset="0"/>
              </a:rPr>
            </a:br>
            <a:endParaRPr lang="en-US" altLang="en-US" b="1" dirty="0">
              <a:solidFill>
                <a:srgbClr val="003399"/>
              </a:solidFill>
              <a:cs typeface="Arial" panose="020B0604020202020204" pitchFamily="34" charset="0"/>
            </a:endParaRPr>
          </a:p>
        </p:txBody>
      </p:sp>
      <p:sp>
        <p:nvSpPr>
          <p:cNvPr id="26627" name="TextBox 5">
            <a:extLst>
              <a:ext uri="{FF2B5EF4-FFF2-40B4-BE49-F238E27FC236}">
                <a16:creationId xmlns:a16="http://schemas.microsoft.com/office/drawing/2014/main" id="{2E866E0A-3B51-1D48-5378-11F117480FDF}"/>
              </a:ext>
            </a:extLst>
          </p:cNvPr>
          <p:cNvSpPr txBox="1">
            <a:spLocks noChangeArrowheads="1"/>
          </p:cNvSpPr>
          <p:nvPr/>
        </p:nvSpPr>
        <p:spPr bwMode="auto">
          <a:xfrm>
            <a:off x="0" y="51816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p>
        </p:txBody>
      </p:sp>
    </p:spTree>
    <p:extLst>
      <p:ext uri="{BB962C8B-B14F-4D97-AF65-F5344CB8AC3E}">
        <p14:creationId xmlns:p14="http://schemas.microsoft.com/office/powerpoint/2010/main" val="3602088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2">
            <a:extLst>
              <a:ext uri="{FF2B5EF4-FFF2-40B4-BE49-F238E27FC236}">
                <a16:creationId xmlns:a16="http://schemas.microsoft.com/office/drawing/2014/main" id="{6B1F672A-4222-6F37-D1F1-651DBF4B44B6}"/>
              </a:ext>
            </a:extLst>
          </p:cNvPr>
          <p:cNvSpPr txBox="1">
            <a:spLocks noChangeArrowheads="1"/>
          </p:cNvSpPr>
          <p:nvPr/>
        </p:nvSpPr>
        <p:spPr bwMode="auto">
          <a:xfrm>
            <a:off x="-20638" y="2286000"/>
            <a:ext cx="899160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en-US" altLang="en-US" sz="3600">
                <a:solidFill>
                  <a:srgbClr val="002060"/>
                </a:solidFill>
                <a:latin typeface="Arial" panose="020B0604020202020204" pitchFamily="34" charset="0"/>
                <a:cs typeface="Arial" panose="020B0604020202020204" pitchFamily="34" charset="0"/>
              </a:rPr>
              <a:t> </a:t>
            </a:r>
          </a:p>
        </p:txBody>
      </p:sp>
      <p:sp>
        <p:nvSpPr>
          <p:cNvPr id="7171" name="Title 3">
            <a:extLst>
              <a:ext uri="{FF2B5EF4-FFF2-40B4-BE49-F238E27FC236}">
                <a16:creationId xmlns:a16="http://schemas.microsoft.com/office/drawing/2014/main" id="{7F220A6D-85C8-5C44-112F-D0B5544FABAF}"/>
              </a:ext>
            </a:extLst>
          </p:cNvPr>
          <p:cNvSpPr>
            <a:spLocks noGrp="1"/>
          </p:cNvSpPr>
          <p:nvPr>
            <p:ph type="title"/>
          </p:nvPr>
        </p:nvSpPr>
        <p:spPr>
          <a:xfrm>
            <a:off x="-22225" y="0"/>
            <a:ext cx="8534400" cy="1320800"/>
          </a:xfrm>
        </p:spPr>
        <p:txBody>
          <a:bodyPr>
            <a:normAutofit fontScale="90000"/>
          </a:bodyPr>
          <a:lstStyle/>
          <a:p>
            <a:pPr algn="ctr" eaLnBrk="1" hangingPunct="1"/>
            <a:r>
              <a:rPr lang="en-US" altLang="en-US" sz="4000" b="1">
                <a:solidFill>
                  <a:srgbClr val="560401"/>
                </a:solidFill>
                <a:cs typeface="Arial" panose="020B0604020202020204" pitchFamily="34" charset="0"/>
              </a:rPr>
              <a:t>Call to Worship</a:t>
            </a:r>
            <a:br>
              <a:rPr lang="en-US" altLang="en-US" sz="4000" b="1">
                <a:solidFill>
                  <a:srgbClr val="003399"/>
                </a:solidFill>
                <a:latin typeface="Arial" panose="020B0604020202020204" pitchFamily="34" charset="0"/>
                <a:cs typeface="Arial" panose="020B0604020202020204" pitchFamily="34" charset="0"/>
              </a:rPr>
            </a:br>
            <a:br>
              <a:rPr lang="en-US" altLang="en-US" sz="1800">
                <a:solidFill>
                  <a:srgbClr val="003399"/>
                </a:solidFill>
              </a:rPr>
            </a:br>
            <a:br>
              <a:rPr lang="en-US" altLang="en-US" sz="3200" b="1">
                <a:solidFill>
                  <a:srgbClr val="560401"/>
                </a:solidFill>
                <a:latin typeface="Arial" panose="020B0604020202020204" pitchFamily="34" charset="0"/>
                <a:cs typeface="Arial" panose="020B0604020202020204" pitchFamily="34" charset="0"/>
              </a:rPr>
            </a:br>
            <a:br>
              <a:rPr lang="en-US" altLang="en-US" b="1">
                <a:solidFill>
                  <a:srgbClr val="003399"/>
                </a:solidFill>
                <a:latin typeface="Arial" panose="020B0604020202020204" pitchFamily="34" charset="0"/>
                <a:cs typeface="Arial" panose="020B0604020202020204" pitchFamily="34" charset="0"/>
              </a:rPr>
            </a:br>
            <a:endParaRPr lang="en-US" altLang="en-US" b="1">
              <a:solidFill>
                <a:srgbClr val="003399"/>
              </a:solidFill>
              <a:latin typeface="Arial" panose="020B0604020202020204" pitchFamily="34" charset="0"/>
              <a:cs typeface="Arial" panose="020B0604020202020204" pitchFamily="34" charset="0"/>
            </a:endParaRPr>
          </a:p>
        </p:txBody>
      </p:sp>
      <p:sp>
        <p:nvSpPr>
          <p:cNvPr id="22531" name="TextBox 5">
            <a:extLst>
              <a:ext uri="{FF2B5EF4-FFF2-40B4-BE49-F238E27FC236}">
                <a16:creationId xmlns:a16="http://schemas.microsoft.com/office/drawing/2014/main" id="{BFBF5C21-DF1F-EF56-0B2B-43D8AE34954E}"/>
              </a:ext>
            </a:extLst>
          </p:cNvPr>
          <p:cNvSpPr txBox="1">
            <a:spLocks noChangeArrowheads="1"/>
          </p:cNvSpPr>
          <p:nvPr/>
        </p:nvSpPr>
        <p:spPr bwMode="auto">
          <a:xfrm>
            <a:off x="0" y="51816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p>
        </p:txBody>
      </p:sp>
      <p:sp>
        <p:nvSpPr>
          <p:cNvPr id="2" name="TextBox 1">
            <a:extLst>
              <a:ext uri="{FF2B5EF4-FFF2-40B4-BE49-F238E27FC236}">
                <a16:creationId xmlns:a16="http://schemas.microsoft.com/office/drawing/2014/main" id="{D7AAAA56-78A8-8345-26A3-28AFF7DDED7B}"/>
              </a:ext>
            </a:extLst>
          </p:cNvPr>
          <p:cNvSpPr txBox="1"/>
          <p:nvPr/>
        </p:nvSpPr>
        <p:spPr>
          <a:xfrm>
            <a:off x="152400" y="762000"/>
            <a:ext cx="8305800" cy="4031873"/>
          </a:xfrm>
          <a:prstGeom prst="rect">
            <a:avLst/>
          </a:prstGeom>
          <a:noFill/>
        </p:spPr>
        <p:txBody>
          <a:bodyPr>
            <a:spAutoFit/>
          </a:bodyPr>
          <a:lstStyle/>
          <a:p>
            <a:pPr>
              <a:defRPr/>
            </a:pPr>
            <a:r>
              <a:rPr lang="en-US" altLang="en-US" sz="3200" dirty="0">
                <a:solidFill>
                  <a:schemeClr val="accent3">
                    <a:lumMod val="75000"/>
                  </a:schemeClr>
                </a:solidFill>
              </a:rPr>
              <a:t>Leader:  Despite how things may seem—God is good all the time</a:t>
            </a:r>
            <a:br>
              <a:rPr lang="en-US" altLang="en-US" sz="3200" dirty="0">
                <a:solidFill>
                  <a:schemeClr val="accent3">
                    <a:lumMod val="75000"/>
                  </a:schemeClr>
                </a:solidFill>
              </a:rPr>
            </a:br>
            <a:br>
              <a:rPr lang="en-US" altLang="en-US" sz="3200" dirty="0">
                <a:solidFill>
                  <a:schemeClr val="accent3">
                    <a:lumMod val="75000"/>
                  </a:schemeClr>
                </a:solidFill>
              </a:rPr>
            </a:br>
            <a:r>
              <a:rPr lang="en-US" altLang="en-US" sz="3200" b="1" dirty="0">
                <a:solidFill>
                  <a:schemeClr val="accent3">
                    <a:lumMod val="75000"/>
                  </a:schemeClr>
                </a:solidFill>
              </a:rPr>
              <a:t>People:  All the time—God is good</a:t>
            </a:r>
            <a:br>
              <a:rPr lang="en-US" altLang="en-US" sz="3200" dirty="0">
                <a:solidFill>
                  <a:schemeClr val="accent3">
                    <a:lumMod val="75000"/>
                  </a:schemeClr>
                </a:solidFill>
              </a:rPr>
            </a:br>
            <a:br>
              <a:rPr lang="en-US" altLang="en-US" sz="3200" dirty="0">
                <a:solidFill>
                  <a:schemeClr val="accent3">
                    <a:lumMod val="75000"/>
                  </a:schemeClr>
                </a:solidFill>
              </a:rPr>
            </a:br>
            <a:r>
              <a:rPr lang="en-US" altLang="en-US" sz="3200" dirty="0">
                <a:solidFill>
                  <a:schemeClr val="accent3">
                    <a:lumMod val="75000"/>
                  </a:schemeClr>
                </a:solidFill>
              </a:rPr>
              <a:t>Leader:  The Lord be with you</a:t>
            </a:r>
            <a:br>
              <a:rPr lang="en-US" altLang="en-US" sz="3200" dirty="0">
                <a:solidFill>
                  <a:schemeClr val="accent3">
                    <a:lumMod val="75000"/>
                  </a:schemeClr>
                </a:solidFill>
              </a:rPr>
            </a:br>
            <a:br>
              <a:rPr lang="en-US" altLang="en-US" sz="3200" dirty="0">
                <a:solidFill>
                  <a:schemeClr val="accent3">
                    <a:lumMod val="75000"/>
                  </a:schemeClr>
                </a:solidFill>
              </a:rPr>
            </a:br>
            <a:r>
              <a:rPr lang="en-US" altLang="en-US" sz="3200" b="1" dirty="0">
                <a:solidFill>
                  <a:schemeClr val="accent3">
                    <a:lumMod val="75000"/>
                  </a:schemeClr>
                </a:solidFill>
              </a:rPr>
              <a:t>People:  Also with you</a:t>
            </a:r>
            <a:endParaRPr lang="en-US" sz="3200" dirty="0">
              <a:solidFill>
                <a:schemeClr val="accent3">
                  <a:lumMod val="75000"/>
                </a:schemeClr>
              </a:solidFill>
              <a:latin typeface="+mn-lt"/>
              <a:ea typeface="MS PGothic" charset="0"/>
              <a:cs typeface="MS PGothic"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2">
            <a:extLst>
              <a:ext uri="{FF2B5EF4-FFF2-40B4-BE49-F238E27FC236}">
                <a16:creationId xmlns:a16="http://schemas.microsoft.com/office/drawing/2014/main" id="{6B1F672A-4222-6F37-D1F1-651DBF4B44B6}"/>
              </a:ext>
            </a:extLst>
          </p:cNvPr>
          <p:cNvSpPr txBox="1">
            <a:spLocks noChangeArrowheads="1"/>
          </p:cNvSpPr>
          <p:nvPr/>
        </p:nvSpPr>
        <p:spPr bwMode="auto">
          <a:xfrm>
            <a:off x="-20638" y="2286000"/>
            <a:ext cx="899160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en-US" altLang="en-US" sz="3600">
                <a:solidFill>
                  <a:srgbClr val="002060"/>
                </a:solidFill>
                <a:latin typeface="Arial" panose="020B0604020202020204" pitchFamily="34" charset="0"/>
                <a:cs typeface="Arial" panose="020B0604020202020204" pitchFamily="34" charset="0"/>
              </a:rPr>
              <a:t> </a:t>
            </a:r>
          </a:p>
        </p:txBody>
      </p:sp>
      <p:sp>
        <p:nvSpPr>
          <p:cNvPr id="7171" name="Title 3">
            <a:extLst>
              <a:ext uri="{FF2B5EF4-FFF2-40B4-BE49-F238E27FC236}">
                <a16:creationId xmlns:a16="http://schemas.microsoft.com/office/drawing/2014/main" id="{7F220A6D-85C8-5C44-112F-D0B5544FABAF}"/>
              </a:ext>
            </a:extLst>
          </p:cNvPr>
          <p:cNvSpPr>
            <a:spLocks noGrp="1"/>
          </p:cNvSpPr>
          <p:nvPr>
            <p:ph type="title"/>
          </p:nvPr>
        </p:nvSpPr>
        <p:spPr>
          <a:xfrm>
            <a:off x="-22225" y="0"/>
            <a:ext cx="8534400" cy="1320800"/>
          </a:xfrm>
        </p:spPr>
        <p:txBody>
          <a:bodyPr>
            <a:normAutofit fontScale="90000"/>
          </a:bodyPr>
          <a:lstStyle/>
          <a:p>
            <a:pPr algn="ctr" eaLnBrk="1" hangingPunct="1"/>
            <a:r>
              <a:rPr lang="en-US" altLang="en-US" sz="4000" b="1" dirty="0">
                <a:solidFill>
                  <a:srgbClr val="560401"/>
                </a:solidFill>
                <a:cs typeface="Arial" panose="020B0604020202020204" pitchFamily="34" charset="0"/>
              </a:rPr>
              <a:t>Unison Prayer</a:t>
            </a:r>
            <a:br>
              <a:rPr lang="en-US" altLang="en-US" sz="4000" b="1" dirty="0">
                <a:solidFill>
                  <a:srgbClr val="003399"/>
                </a:solidFill>
                <a:latin typeface="Arial" panose="020B0604020202020204" pitchFamily="34" charset="0"/>
                <a:cs typeface="Arial" panose="020B0604020202020204" pitchFamily="34" charset="0"/>
              </a:rPr>
            </a:br>
            <a:br>
              <a:rPr lang="en-US" altLang="en-US" sz="1800" dirty="0">
                <a:solidFill>
                  <a:srgbClr val="003399"/>
                </a:solidFill>
              </a:rPr>
            </a:br>
            <a:br>
              <a:rPr lang="en-US" altLang="en-US" sz="3200" b="1" dirty="0">
                <a:solidFill>
                  <a:srgbClr val="560401"/>
                </a:solidFill>
                <a:latin typeface="Arial" panose="020B0604020202020204" pitchFamily="34" charset="0"/>
                <a:cs typeface="Arial" panose="020B0604020202020204" pitchFamily="34" charset="0"/>
              </a:rPr>
            </a:br>
            <a:br>
              <a:rPr lang="en-US" altLang="en-US" b="1" dirty="0">
                <a:solidFill>
                  <a:srgbClr val="003399"/>
                </a:solidFill>
                <a:latin typeface="Arial" panose="020B0604020202020204" pitchFamily="34" charset="0"/>
                <a:cs typeface="Arial" panose="020B0604020202020204" pitchFamily="34" charset="0"/>
              </a:rPr>
            </a:br>
            <a:endParaRPr lang="en-US" altLang="en-US" b="1" dirty="0">
              <a:solidFill>
                <a:srgbClr val="003399"/>
              </a:solidFill>
              <a:latin typeface="Arial" panose="020B0604020202020204" pitchFamily="34" charset="0"/>
              <a:cs typeface="Arial" panose="020B0604020202020204" pitchFamily="34" charset="0"/>
            </a:endParaRPr>
          </a:p>
        </p:txBody>
      </p:sp>
      <p:sp>
        <p:nvSpPr>
          <p:cNvPr id="22531" name="TextBox 5">
            <a:extLst>
              <a:ext uri="{FF2B5EF4-FFF2-40B4-BE49-F238E27FC236}">
                <a16:creationId xmlns:a16="http://schemas.microsoft.com/office/drawing/2014/main" id="{BFBF5C21-DF1F-EF56-0B2B-43D8AE34954E}"/>
              </a:ext>
            </a:extLst>
          </p:cNvPr>
          <p:cNvSpPr txBox="1">
            <a:spLocks noChangeArrowheads="1"/>
          </p:cNvSpPr>
          <p:nvPr/>
        </p:nvSpPr>
        <p:spPr bwMode="auto">
          <a:xfrm>
            <a:off x="0" y="51816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p>
        </p:txBody>
      </p:sp>
      <p:sp>
        <p:nvSpPr>
          <p:cNvPr id="2" name="TextBox 1">
            <a:extLst>
              <a:ext uri="{FF2B5EF4-FFF2-40B4-BE49-F238E27FC236}">
                <a16:creationId xmlns:a16="http://schemas.microsoft.com/office/drawing/2014/main" id="{D7AAAA56-78A8-8345-26A3-28AFF7DDED7B}"/>
              </a:ext>
            </a:extLst>
          </p:cNvPr>
          <p:cNvSpPr txBox="1"/>
          <p:nvPr/>
        </p:nvSpPr>
        <p:spPr>
          <a:xfrm>
            <a:off x="206375" y="1320800"/>
            <a:ext cx="8305800" cy="3046988"/>
          </a:xfrm>
          <a:prstGeom prst="rect">
            <a:avLst/>
          </a:prstGeom>
          <a:noFill/>
        </p:spPr>
        <p:txBody>
          <a:bodyPr>
            <a:spAutoFit/>
          </a:bodyPr>
          <a:lstStyle/>
          <a:p>
            <a:r>
              <a:rPr lang="en-US" altLang="en-US" sz="3200" b="1" dirty="0">
                <a:solidFill>
                  <a:schemeClr val="accent3">
                    <a:lumMod val="75000"/>
                  </a:schemeClr>
                </a:solidFill>
                <a:latin typeface="Trebuchet MS" panose="020B0703020202090204" pitchFamily="34" charset="0"/>
              </a:rPr>
              <a:t>Almighty God, we gather to meet with </a:t>
            </a:r>
          </a:p>
          <a:p>
            <a:r>
              <a:rPr lang="en-US" altLang="en-US" sz="3200" b="1" dirty="0">
                <a:solidFill>
                  <a:schemeClr val="accent3">
                    <a:lumMod val="75000"/>
                  </a:schemeClr>
                </a:solidFill>
                <a:latin typeface="Trebuchet MS" panose="020B0703020202090204" pitchFamily="34" charset="0"/>
              </a:rPr>
              <a:t>You for you are worthy of our praise. Cast out any distraction within us and around us that would keep us from truly worshiping You. Holy Spirit make us One. In Jesus’ name—Amen!</a:t>
            </a:r>
            <a:endParaRPr lang="en-US" altLang="en-US" sz="3200" dirty="0">
              <a:solidFill>
                <a:schemeClr val="accent3">
                  <a:lumMod val="75000"/>
                </a:schemeClr>
              </a:solidFill>
              <a:latin typeface="Trebuchet MS" panose="020B0703020202090204" pitchFamily="34" charset="0"/>
            </a:endParaRPr>
          </a:p>
        </p:txBody>
      </p:sp>
    </p:spTree>
    <p:extLst>
      <p:ext uri="{BB962C8B-B14F-4D97-AF65-F5344CB8AC3E}">
        <p14:creationId xmlns:p14="http://schemas.microsoft.com/office/powerpoint/2010/main" val="2558520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2">
            <a:extLst>
              <a:ext uri="{FF2B5EF4-FFF2-40B4-BE49-F238E27FC236}">
                <a16:creationId xmlns:a16="http://schemas.microsoft.com/office/drawing/2014/main" id="{12552E17-4BE7-F1F6-49B5-701F13720204}"/>
              </a:ext>
            </a:extLst>
          </p:cNvPr>
          <p:cNvSpPr txBox="1">
            <a:spLocks noChangeArrowheads="1"/>
          </p:cNvSpPr>
          <p:nvPr/>
        </p:nvSpPr>
        <p:spPr bwMode="auto">
          <a:xfrm>
            <a:off x="-20638" y="2286000"/>
            <a:ext cx="899160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en-US" altLang="en-US" sz="3600">
                <a:solidFill>
                  <a:srgbClr val="002060"/>
                </a:solidFill>
                <a:latin typeface="Arial" panose="020B0604020202020204" pitchFamily="34" charset="0"/>
                <a:cs typeface="Arial" panose="020B0604020202020204" pitchFamily="34" charset="0"/>
              </a:rPr>
              <a:t> </a:t>
            </a:r>
          </a:p>
        </p:txBody>
      </p:sp>
      <p:sp>
        <p:nvSpPr>
          <p:cNvPr id="7171" name="Title 3">
            <a:extLst>
              <a:ext uri="{FF2B5EF4-FFF2-40B4-BE49-F238E27FC236}">
                <a16:creationId xmlns:a16="http://schemas.microsoft.com/office/drawing/2014/main" id="{2A5039D4-87C3-FE3B-F58C-59165222527A}"/>
              </a:ext>
            </a:extLst>
          </p:cNvPr>
          <p:cNvSpPr>
            <a:spLocks noGrp="1"/>
          </p:cNvSpPr>
          <p:nvPr>
            <p:ph type="title"/>
          </p:nvPr>
        </p:nvSpPr>
        <p:spPr>
          <a:xfrm>
            <a:off x="0" y="381000"/>
            <a:ext cx="9144000" cy="839788"/>
          </a:xfrm>
        </p:spPr>
        <p:txBody>
          <a:bodyPr>
            <a:normAutofit fontScale="90000"/>
          </a:bodyPr>
          <a:lstStyle/>
          <a:p>
            <a:pPr algn="ctr" eaLnBrk="1" hangingPunct="1"/>
            <a:r>
              <a:rPr lang="en-US" altLang="en-US" sz="4400" b="1" dirty="0">
                <a:solidFill>
                  <a:srgbClr val="560401"/>
                </a:solidFill>
                <a:cs typeface="Arial" panose="020B0604020202020204" pitchFamily="34" charset="0"/>
              </a:rPr>
              <a:t>Hymn</a:t>
            </a:r>
            <a:br>
              <a:rPr lang="en-US" altLang="en-US" sz="2300" b="1" dirty="0">
                <a:solidFill>
                  <a:srgbClr val="560401"/>
                </a:solidFill>
                <a:cs typeface="Arial" panose="020B0604020202020204" pitchFamily="34" charset="0"/>
              </a:rPr>
            </a:br>
            <a:br>
              <a:rPr lang="en-US" altLang="en-US" sz="2300" b="1" dirty="0">
                <a:solidFill>
                  <a:srgbClr val="560401"/>
                </a:solidFill>
                <a:cs typeface="Arial" panose="020B0604020202020204" pitchFamily="34" charset="0"/>
              </a:rPr>
            </a:br>
            <a:br>
              <a:rPr lang="en-US" altLang="en-US" sz="2900" dirty="0">
                <a:solidFill>
                  <a:srgbClr val="560401"/>
                </a:solidFill>
                <a:cs typeface="Arial" panose="020B0604020202020204" pitchFamily="34" charset="0"/>
              </a:rPr>
            </a:br>
            <a:br>
              <a:rPr lang="en-US" altLang="en-US" sz="2900" b="1" dirty="0">
                <a:solidFill>
                  <a:srgbClr val="560401"/>
                </a:solidFill>
                <a:cs typeface="Arial" panose="020B0604020202020204" pitchFamily="34" charset="0"/>
              </a:rPr>
            </a:br>
            <a:r>
              <a:rPr lang="en-US" altLang="en-US" sz="4000" b="1" dirty="0">
                <a:solidFill>
                  <a:schemeClr val="accent3">
                    <a:lumMod val="75000"/>
                  </a:schemeClr>
                </a:solidFill>
                <a:cs typeface="Arial" panose="020B0604020202020204" pitchFamily="34" charset="0"/>
              </a:rPr>
              <a:t>“We Gather Together</a:t>
            </a:r>
            <a:r>
              <a:rPr lang="en-US" altLang="en-US" sz="4000" b="1" dirty="0">
                <a:solidFill>
                  <a:schemeClr val="accent3">
                    <a:lumMod val="75000"/>
                  </a:schemeClr>
                </a:solidFill>
              </a:rPr>
              <a:t>”</a:t>
            </a:r>
            <a:r>
              <a:rPr lang="en-US" altLang="ja-JP" sz="4000" b="1" dirty="0">
                <a:solidFill>
                  <a:schemeClr val="accent3">
                    <a:lumMod val="75000"/>
                  </a:schemeClr>
                </a:solidFill>
              </a:rPr>
              <a:t>	</a:t>
            </a:r>
            <a:r>
              <a:rPr lang="en-US" altLang="ja-JP" sz="2900" b="1" dirty="0">
                <a:solidFill>
                  <a:schemeClr val="accent3">
                    <a:lumMod val="75000"/>
                  </a:schemeClr>
                </a:solidFill>
              </a:rPr>
              <a:t>	</a:t>
            </a:r>
            <a:br>
              <a:rPr lang="en-US" altLang="ja-JP" sz="2900" b="1" dirty="0">
                <a:solidFill>
                  <a:schemeClr val="accent3">
                    <a:lumMod val="75000"/>
                  </a:schemeClr>
                </a:solidFill>
                <a:cs typeface="Arial" panose="020B0604020202020204" pitchFamily="34" charset="0"/>
              </a:rPr>
            </a:br>
            <a:br>
              <a:rPr lang="en-US" altLang="ja-JP" sz="2900" b="1" dirty="0">
                <a:solidFill>
                  <a:schemeClr val="accent3">
                    <a:lumMod val="75000"/>
                  </a:schemeClr>
                </a:solidFill>
                <a:cs typeface="Arial" panose="020B0604020202020204" pitchFamily="34" charset="0"/>
              </a:rPr>
            </a:br>
            <a:r>
              <a:rPr lang="en-US" altLang="ja-JP" sz="4000" b="1" dirty="0">
                <a:solidFill>
                  <a:schemeClr val="accent3">
                    <a:lumMod val="75000"/>
                  </a:schemeClr>
                </a:solidFill>
                <a:cs typeface="Arial" panose="020B0604020202020204" pitchFamily="34" charset="0"/>
              </a:rPr>
              <a:t>#790</a:t>
            </a:r>
            <a:br>
              <a:rPr lang="en-US" altLang="ja-JP" sz="2900" b="1" dirty="0">
                <a:solidFill>
                  <a:srgbClr val="560401"/>
                </a:solidFill>
                <a:cs typeface="Arial" panose="020B0604020202020204" pitchFamily="34" charset="0"/>
              </a:rPr>
            </a:br>
            <a:endParaRPr lang="en-US" altLang="en-US" sz="2900" b="1" dirty="0">
              <a:solidFill>
                <a:srgbClr val="560401"/>
              </a:solidFill>
              <a:cs typeface="Arial" panose="020B0604020202020204" pitchFamily="34" charset="0"/>
            </a:endParaRPr>
          </a:p>
        </p:txBody>
      </p:sp>
      <p:sp>
        <p:nvSpPr>
          <p:cNvPr id="23555" name="TextBox 5">
            <a:extLst>
              <a:ext uri="{FF2B5EF4-FFF2-40B4-BE49-F238E27FC236}">
                <a16:creationId xmlns:a16="http://schemas.microsoft.com/office/drawing/2014/main" id="{FF959309-6548-A11F-5812-4E0F019081D2}"/>
              </a:ext>
            </a:extLst>
          </p:cNvPr>
          <p:cNvSpPr txBox="1">
            <a:spLocks noChangeArrowheads="1"/>
          </p:cNvSpPr>
          <p:nvPr/>
        </p:nvSpPr>
        <p:spPr bwMode="auto">
          <a:xfrm>
            <a:off x="0" y="51816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2">
            <a:extLst>
              <a:ext uri="{FF2B5EF4-FFF2-40B4-BE49-F238E27FC236}">
                <a16:creationId xmlns:a16="http://schemas.microsoft.com/office/drawing/2014/main" id="{2B88D3E0-DF99-92CC-B48A-8F30F2D8B3A8}"/>
              </a:ext>
            </a:extLst>
          </p:cNvPr>
          <p:cNvSpPr txBox="1">
            <a:spLocks noChangeArrowheads="1"/>
          </p:cNvSpPr>
          <p:nvPr/>
        </p:nvSpPr>
        <p:spPr bwMode="auto">
          <a:xfrm>
            <a:off x="-20638" y="2286000"/>
            <a:ext cx="899160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en-US" altLang="en-US" sz="3600">
                <a:solidFill>
                  <a:srgbClr val="002060"/>
                </a:solidFill>
                <a:latin typeface="Arial" panose="020B0604020202020204" pitchFamily="34" charset="0"/>
                <a:cs typeface="Arial" panose="020B0604020202020204" pitchFamily="34" charset="0"/>
              </a:rPr>
              <a:t> </a:t>
            </a:r>
          </a:p>
        </p:txBody>
      </p:sp>
      <p:sp>
        <p:nvSpPr>
          <p:cNvPr id="7171" name="Title 3">
            <a:extLst>
              <a:ext uri="{FF2B5EF4-FFF2-40B4-BE49-F238E27FC236}">
                <a16:creationId xmlns:a16="http://schemas.microsoft.com/office/drawing/2014/main" id="{7E495F5B-2F2D-5FFA-C86B-EEB9FB7B17DA}"/>
              </a:ext>
            </a:extLst>
          </p:cNvPr>
          <p:cNvSpPr>
            <a:spLocks noGrp="1"/>
          </p:cNvSpPr>
          <p:nvPr>
            <p:ph type="title"/>
          </p:nvPr>
        </p:nvSpPr>
        <p:spPr>
          <a:xfrm>
            <a:off x="-22225" y="0"/>
            <a:ext cx="8991600" cy="839788"/>
          </a:xfrm>
        </p:spPr>
        <p:txBody>
          <a:bodyPr>
            <a:normAutofit fontScale="90000"/>
          </a:bodyPr>
          <a:lstStyle/>
          <a:p>
            <a:pPr algn="ctr" eaLnBrk="1" hangingPunct="1">
              <a:lnSpc>
                <a:spcPct val="70000"/>
              </a:lnSpc>
            </a:pPr>
            <a:br>
              <a:rPr lang="en-US" altLang="en-US" sz="4000" b="1">
                <a:solidFill>
                  <a:srgbClr val="003399"/>
                </a:solidFill>
                <a:cs typeface="Arial" panose="020B0604020202020204" pitchFamily="34" charset="0"/>
              </a:rPr>
            </a:br>
            <a:br>
              <a:rPr lang="en-US" altLang="en-US" sz="4000" b="1">
                <a:solidFill>
                  <a:srgbClr val="003399"/>
                </a:solidFill>
                <a:cs typeface="Arial" panose="020B0604020202020204" pitchFamily="34" charset="0"/>
              </a:rPr>
            </a:br>
            <a:br>
              <a:rPr lang="en-US" altLang="en-US" sz="4000" b="1">
                <a:solidFill>
                  <a:srgbClr val="003399"/>
                </a:solidFill>
                <a:cs typeface="Arial" panose="020B0604020202020204" pitchFamily="34" charset="0"/>
              </a:rPr>
            </a:br>
            <a:br>
              <a:rPr lang="en-US" altLang="en-US" sz="3200" b="1">
                <a:solidFill>
                  <a:srgbClr val="560401"/>
                </a:solidFill>
                <a:latin typeface="Arial" panose="020B0604020202020204" pitchFamily="34" charset="0"/>
                <a:cs typeface="Arial" panose="020B0604020202020204" pitchFamily="34" charset="0"/>
              </a:rPr>
            </a:br>
            <a:br>
              <a:rPr lang="en-US" altLang="en-US" sz="3200" b="1">
                <a:solidFill>
                  <a:srgbClr val="560401"/>
                </a:solidFill>
                <a:latin typeface="Arial" panose="020B0604020202020204" pitchFamily="34" charset="0"/>
                <a:cs typeface="Arial" panose="020B0604020202020204" pitchFamily="34" charset="0"/>
              </a:rPr>
            </a:br>
            <a:br>
              <a:rPr lang="en-US" altLang="en-US" b="1">
                <a:solidFill>
                  <a:srgbClr val="003399"/>
                </a:solidFill>
                <a:cs typeface="Arial" panose="020B0604020202020204" pitchFamily="34" charset="0"/>
              </a:rPr>
            </a:br>
            <a:endParaRPr lang="en-US" altLang="en-US" b="1">
              <a:solidFill>
                <a:srgbClr val="003399"/>
              </a:solidFill>
              <a:cs typeface="Arial" panose="020B0604020202020204" pitchFamily="34" charset="0"/>
            </a:endParaRPr>
          </a:p>
        </p:txBody>
      </p:sp>
      <p:sp>
        <p:nvSpPr>
          <p:cNvPr id="24579" name="TextBox 5">
            <a:extLst>
              <a:ext uri="{FF2B5EF4-FFF2-40B4-BE49-F238E27FC236}">
                <a16:creationId xmlns:a16="http://schemas.microsoft.com/office/drawing/2014/main" id="{45B90444-2DA0-A96C-B9FD-E632D4EC0C4F}"/>
              </a:ext>
            </a:extLst>
          </p:cNvPr>
          <p:cNvSpPr txBox="1">
            <a:spLocks noChangeArrowheads="1"/>
          </p:cNvSpPr>
          <p:nvPr/>
        </p:nvSpPr>
        <p:spPr bwMode="auto">
          <a:xfrm>
            <a:off x="0" y="51816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p>
        </p:txBody>
      </p:sp>
      <p:sp>
        <p:nvSpPr>
          <p:cNvPr id="2" name="TextBox 1">
            <a:extLst>
              <a:ext uri="{FF2B5EF4-FFF2-40B4-BE49-F238E27FC236}">
                <a16:creationId xmlns:a16="http://schemas.microsoft.com/office/drawing/2014/main" id="{32506530-7113-472C-BA58-66C282C63B39}"/>
              </a:ext>
            </a:extLst>
          </p:cNvPr>
          <p:cNvSpPr txBox="1"/>
          <p:nvPr/>
        </p:nvSpPr>
        <p:spPr>
          <a:xfrm>
            <a:off x="0" y="0"/>
            <a:ext cx="8701088" cy="1692771"/>
          </a:xfrm>
          <a:prstGeom prst="rect">
            <a:avLst/>
          </a:prstGeom>
          <a:noFill/>
        </p:spPr>
        <p:txBody>
          <a:bodyPr>
            <a:spAutoFit/>
          </a:bodyPr>
          <a:lstStyle/>
          <a:p>
            <a:pPr algn="ctr">
              <a:defRPr/>
            </a:pPr>
            <a:r>
              <a:rPr lang="en-US" sz="4000" b="1" dirty="0">
                <a:solidFill>
                  <a:srgbClr val="560401"/>
                </a:solidFill>
                <a:latin typeface="+mj-lt"/>
                <a:ea typeface="MS PGothic" charset="0"/>
                <a:cs typeface="MS PGothic" charset="0"/>
              </a:rPr>
              <a:t>Unison Prayer of Confession </a:t>
            </a:r>
          </a:p>
          <a:p>
            <a:pPr algn="ctr">
              <a:defRPr/>
            </a:pPr>
            <a:endParaRPr lang="en-US" sz="4000" b="1" dirty="0">
              <a:solidFill>
                <a:srgbClr val="560401"/>
              </a:solidFill>
              <a:latin typeface="+mj-lt"/>
              <a:ea typeface="MS PGothic" charset="0"/>
              <a:cs typeface="MS PGothic" charset="0"/>
            </a:endParaRPr>
          </a:p>
          <a:p>
            <a:pPr algn="ctr">
              <a:defRPr/>
            </a:pPr>
            <a:r>
              <a:rPr lang="en-US" b="1" dirty="0">
                <a:solidFill>
                  <a:srgbClr val="800000"/>
                </a:solidFill>
                <a:latin typeface="+mj-lt"/>
                <a:ea typeface="MS PGothic" charset="0"/>
                <a:cs typeface="MS PGothic" charset="0"/>
              </a:rPr>
              <a:t> </a:t>
            </a:r>
          </a:p>
        </p:txBody>
      </p:sp>
      <p:sp>
        <p:nvSpPr>
          <p:cNvPr id="3" name="TextBox 2">
            <a:extLst>
              <a:ext uri="{FF2B5EF4-FFF2-40B4-BE49-F238E27FC236}">
                <a16:creationId xmlns:a16="http://schemas.microsoft.com/office/drawing/2014/main" id="{68B8DCC0-5D09-92C4-3B6C-2390F3E61899}"/>
              </a:ext>
            </a:extLst>
          </p:cNvPr>
          <p:cNvSpPr txBox="1"/>
          <p:nvPr/>
        </p:nvSpPr>
        <p:spPr>
          <a:xfrm>
            <a:off x="311944" y="692968"/>
            <a:ext cx="8077200" cy="6001643"/>
          </a:xfrm>
          <a:prstGeom prst="rect">
            <a:avLst/>
          </a:prstGeom>
          <a:noFill/>
        </p:spPr>
        <p:txBody>
          <a:bodyPr>
            <a:spAutoFit/>
          </a:bodyPr>
          <a:lstStyle/>
          <a:p>
            <a:endParaRPr lang="en-US" altLang="en-US" sz="3200" b="1" dirty="0">
              <a:solidFill>
                <a:schemeClr val="accent3"/>
              </a:solidFill>
              <a:latin typeface="Trebuchet MS" panose="020B0703020202090204" pitchFamily="34" charset="0"/>
            </a:endParaRPr>
          </a:p>
          <a:p>
            <a:r>
              <a:rPr lang="en-US" altLang="en-US" sz="3200" b="1" dirty="0">
                <a:solidFill>
                  <a:schemeClr val="accent3">
                    <a:lumMod val="75000"/>
                  </a:schemeClr>
                </a:solidFill>
                <a:latin typeface="Trebuchet MS" panose="020B0703020202090204" pitchFamily="34" charset="0"/>
              </a:rPr>
              <a:t>Lord God,</a:t>
            </a:r>
            <a:endParaRPr lang="en-US" altLang="en-US" sz="3200" dirty="0">
              <a:solidFill>
                <a:schemeClr val="accent3">
                  <a:lumMod val="75000"/>
                </a:schemeClr>
              </a:solidFill>
              <a:latin typeface="Trebuchet MS" panose="020B0703020202090204" pitchFamily="34" charset="0"/>
            </a:endParaRPr>
          </a:p>
          <a:p>
            <a:r>
              <a:rPr lang="en-US" altLang="en-US" sz="3200" b="1" dirty="0">
                <a:solidFill>
                  <a:schemeClr val="accent3">
                    <a:lumMod val="75000"/>
                  </a:schemeClr>
                </a:solidFill>
                <a:latin typeface="Trebuchet MS" panose="020B0703020202090204" pitchFamily="34" charset="0"/>
              </a:rPr>
              <a:t>In times of comfort and challenge, we have turned to idols instead of turning to You.</a:t>
            </a:r>
            <a:r>
              <a:rPr lang="en-US" altLang="en-US" sz="3200" dirty="0">
                <a:solidFill>
                  <a:schemeClr val="accent3">
                    <a:lumMod val="75000"/>
                  </a:schemeClr>
                </a:solidFill>
                <a:latin typeface="Trebuchet MS" panose="020B0703020202090204" pitchFamily="34" charset="0"/>
              </a:rPr>
              <a:t>  </a:t>
            </a:r>
            <a:r>
              <a:rPr lang="en-US" altLang="en-US" sz="3200" b="1" dirty="0">
                <a:solidFill>
                  <a:schemeClr val="accent3">
                    <a:lumMod val="75000"/>
                  </a:schemeClr>
                </a:solidFill>
                <a:latin typeface="Trebuchet MS" panose="020B0703020202090204" pitchFamily="34" charset="0"/>
              </a:rPr>
              <a:t>We have chosen ways that provide us with pleasure instead of following Your purpose for our lives. We have been too concerned with our desires and our wellbeing to be concerned with the pain of Your people that are all around us. Forgive us for our selfishness. Forgive us</a:t>
            </a:r>
            <a:endParaRPr lang="en-US" altLang="en-US" sz="3200" dirty="0">
              <a:solidFill>
                <a:schemeClr val="accent3">
                  <a:lumMod val="75000"/>
                </a:schemeClr>
              </a:solidFill>
              <a:latin typeface="Trebuchet MS" panose="020B0703020202090204" pitchFamily="34" charset="0"/>
            </a:endParaRPr>
          </a:p>
          <a:p>
            <a:pPr>
              <a:defRPr/>
            </a:pPr>
            <a:endParaRPr lang="en-US" sz="3200" dirty="0">
              <a:solidFill>
                <a:srgbClr val="003399"/>
              </a:solidFill>
              <a:latin typeface="+mn-lt"/>
              <a:ea typeface="MS PGothic" charset="0"/>
              <a:cs typeface="MS PGothic"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2">
            <a:extLst>
              <a:ext uri="{FF2B5EF4-FFF2-40B4-BE49-F238E27FC236}">
                <a16:creationId xmlns:a16="http://schemas.microsoft.com/office/drawing/2014/main" id="{2B88D3E0-DF99-92CC-B48A-8F30F2D8B3A8}"/>
              </a:ext>
            </a:extLst>
          </p:cNvPr>
          <p:cNvSpPr txBox="1">
            <a:spLocks noChangeArrowheads="1"/>
          </p:cNvSpPr>
          <p:nvPr/>
        </p:nvSpPr>
        <p:spPr bwMode="auto">
          <a:xfrm>
            <a:off x="-20638" y="2286000"/>
            <a:ext cx="899160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en-US" altLang="en-US" sz="3600">
                <a:solidFill>
                  <a:srgbClr val="002060"/>
                </a:solidFill>
                <a:latin typeface="Arial" panose="020B0604020202020204" pitchFamily="34" charset="0"/>
                <a:cs typeface="Arial" panose="020B0604020202020204" pitchFamily="34" charset="0"/>
              </a:rPr>
              <a:t> </a:t>
            </a:r>
          </a:p>
        </p:txBody>
      </p:sp>
      <p:sp>
        <p:nvSpPr>
          <p:cNvPr id="7171" name="Title 3">
            <a:extLst>
              <a:ext uri="{FF2B5EF4-FFF2-40B4-BE49-F238E27FC236}">
                <a16:creationId xmlns:a16="http://schemas.microsoft.com/office/drawing/2014/main" id="{7E495F5B-2F2D-5FFA-C86B-EEB9FB7B17DA}"/>
              </a:ext>
            </a:extLst>
          </p:cNvPr>
          <p:cNvSpPr>
            <a:spLocks noGrp="1"/>
          </p:cNvSpPr>
          <p:nvPr>
            <p:ph type="title"/>
          </p:nvPr>
        </p:nvSpPr>
        <p:spPr>
          <a:xfrm>
            <a:off x="-22225" y="0"/>
            <a:ext cx="8991600" cy="839788"/>
          </a:xfrm>
        </p:spPr>
        <p:txBody>
          <a:bodyPr>
            <a:normAutofit fontScale="90000"/>
          </a:bodyPr>
          <a:lstStyle/>
          <a:p>
            <a:pPr algn="ctr" eaLnBrk="1" hangingPunct="1">
              <a:lnSpc>
                <a:spcPct val="70000"/>
              </a:lnSpc>
            </a:pPr>
            <a:br>
              <a:rPr lang="en-US" altLang="en-US" sz="4000" b="1">
                <a:solidFill>
                  <a:srgbClr val="003399"/>
                </a:solidFill>
                <a:cs typeface="Arial" panose="020B0604020202020204" pitchFamily="34" charset="0"/>
              </a:rPr>
            </a:br>
            <a:br>
              <a:rPr lang="en-US" altLang="en-US" sz="4000" b="1">
                <a:solidFill>
                  <a:srgbClr val="003399"/>
                </a:solidFill>
                <a:cs typeface="Arial" panose="020B0604020202020204" pitchFamily="34" charset="0"/>
              </a:rPr>
            </a:br>
            <a:br>
              <a:rPr lang="en-US" altLang="en-US" sz="4000" b="1">
                <a:solidFill>
                  <a:srgbClr val="003399"/>
                </a:solidFill>
                <a:cs typeface="Arial" panose="020B0604020202020204" pitchFamily="34" charset="0"/>
              </a:rPr>
            </a:br>
            <a:br>
              <a:rPr lang="en-US" altLang="en-US" sz="3200" b="1">
                <a:solidFill>
                  <a:srgbClr val="560401"/>
                </a:solidFill>
                <a:latin typeface="Arial" panose="020B0604020202020204" pitchFamily="34" charset="0"/>
                <a:cs typeface="Arial" panose="020B0604020202020204" pitchFamily="34" charset="0"/>
              </a:rPr>
            </a:br>
            <a:br>
              <a:rPr lang="en-US" altLang="en-US" sz="3200" b="1">
                <a:solidFill>
                  <a:srgbClr val="560401"/>
                </a:solidFill>
                <a:latin typeface="Arial" panose="020B0604020202020204" pitchFamily="34" charset="0"/>
                <a:cs typeface="Arial" panose="020B0604020202020204" pitchFamily="34" charset="0"/>
              </a:rPr>
            </a:br>
            <a:br>
              <a:rPr lang="en-US" altLang="en-US" b="1">
                <a:solidFill>
                  <a:srgbClr val="003399"/>
                </a:solidFill>
                <a:cs typeface="Arial" panose="020B0604020202020204" pitchFamily="34" charset="0"/>
              </a:rPr>
            </a:br>
            <a:endParaRPr lang="en-US" altLang="en-US" b="1">
              <a:solidFill>
                <a:srgbClr val="003399"/>
              </a:solidFill>
              <a:cs typeface="Arial" panose="020B0604020202020204" pitchFamily="34" charset="0"/>
            </a:endParaRPr>
          </a:p>
        </p:txBody>
      </p:sp>
      <p:sp>
        <p:nvSpPr>
          <p:cNvPr id="24579" name="TextBox 5">
            <a:extLst>
              <a:ext uri="{FF2B5EF4-FFF2-40B4-BE49-F238E27FC236}">
                <a16:creationId xmlns:a16="http://schemas.microsoft.com/office/drawing/2014/main" id="{45B90444-2DA0-A96C-B9FD-E632D4EC0C4F}"/>
              </a:ext>
            </a:extLst>
          </p:cNvPr>
          <p:cNvSpPr txBox="1">
            <a:spLocks noChangeArrowheads="1"/>
          </p:cNvSpPr>
          <p:nvPr/>
        </p:nvSpPr>
        <p:spPr bwMode="auto">
          <a:xfrm>
            <a:off x="0" y="51816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p>
        </p:txBody>
      </p:sp>
      <p:sp>
        <p:nvSpPr>
          <p:cNvPr id="2" name="TextBox 1">
            <a:extLst>
              <a:ext uri="{FF2B5EF4-FFF2-40B4-BE49-F238E27FC236}">
                <a16:creationId xmlns:a16="http://schemas.microsoft.com/office/drawing/2014/main" id="{32506530-7113-472C-BA58-66C282C63B39}"/>
              </a:ext>
            </a:extLst>
          </p:cNvPr>
          <p:cNvSpPr txBox="1"/>
          <p:nvPr/>
        </p:nvSpPr>
        <p:spPr>
          <a:xfrm>
            <a:off x="0" y="0"/>
            <a:ext cx="8701088" cy="1692771"/>
          </a:xfrm>
          <a:prstGeom prst="rect">
            <a:avLst/>
          </a:prstGeom>
          <a:noFill/>
        </p:spPr>
        <p:txBody>
          <a:bodyPr>
            <a:spAutoFit/>
          </a:bodyPr>
          <a:lstStyle/>
          <a:p>
            <a:pPr algn="ctr">
              <a:defRPr/>
            </a:pPr>
            <a:r>
              <a:rPr lang="en-US" sz="4000" b="1" dirty="0">
                <a:solidFill>
                  <a:srgbClr val="560401"/>
                </a:solidFill>
                <a:latin typeface="+mj-lt"/>
                <a:ea typeface="MS PGothic" charset="0"/>
                <a:cs typeface="MS PGothic" charset="0"/>
              </a:rPr>
              <a:t>Unison Prayer of Confession </a:t>
            </a:r>
          </a:p>
          <a:p>
            <a:pPr algn="ctr">
              <a:defRPr/>
            </a:pPr>
            <a:endParaRPr lang="en-US" sz="4000" b="1" dirty="0">
              <a:solidFill>
                <a:srgbClr val="560401"/>
              </a:solidFill>
              <a:latin typeface="+mj-lt"/>
              <a:ea typeface="MS PGothic" charset="0"/>
              <a:cs typeface="MS PGothic" charset="0"/>
            </a:endParaRPr>
          </a:p>
          <a:p>
            <a:pPr algn="ctr">
              <a:defRPr/>
            </a:pPr>
            <a:r>
              <a:rPr lang="en-US" b="1" dirty="0">
                <a:solidFill>
                  <a:srgbClr val="800000"/>
                </a:solidFill>
                <a:latin typeface="+mj-lt"/>
                <a:ea typeface="MS PGothic" charset="0"/>
                <a:cs typeface="MS PGothic" charset="0"/>
              </a:rPr>
              <a:t> </a:t>
            </a:r>
          </a:p>
        </p:txBody>
      </p:sp>
      <p:sp>
        <p:nvSpPr>
          <p:cNvPr id="3" name="TextBox 2">
            <a:extLst>
              <a:ext uri="{FF2B5EF4-FFF2-40B4-BE49-F238E27FC236}">
                <a16:creationId xmlns:a16="http://schemas.microsoft.com/office/drawing/2014/main" id="{68B8DCC0-5D09-92C4-3B6C-2390F3E61899}"/>
              </a:ext>
            </a:extLst>
          </p:cNvPr>
          <p:cNvSpPr txBox="1"/>
          <p:nvPr/>
        </p:nvSpPr>
        <p:spPr>
          <a:xfrm>
            <a:off x="311944" y="692968"/>
            <a:ext cx="8077200" cy="4031873"/>
          </a:xfrm>
          <a:prstGeom prst="rect">
            <a:avLst/>
          </a:prstGeom>
          <a:noFill/>
        </p:spPr>
        <p:txBody>
          <a:bodyPr>
            <a:spAutoFit/>
          </a:bodyPr>
          <a:lstStyle/>
          <a:p>
            <a:endParaRPr lang="en-US" altLang="en-US" sz="3200" b="1" dirty="0">
              <a:solidFill>
                <a:schemeClr val="accent3"/>
              </a:solidFill>
              <a:latin typeface="+mj-lt"/>
            </a:endParaRPr>
          </a:p>
          <a:p>
            <a:pPr>
              <a:defRPr/>
            </a:pPr>
            <a:r>
              <a:rPr lang="en-US" sz="3200" b="1" dirty="0">
                <a:solidFill>
                  <a:schemeClr val="accent3">
                    <a:lumMod val="75000"/>
                  </a:schemeClr>
                </a:solidFill>
                <a:latin typeface="+mj-lt"/>
                <a:ea typeface="MS PGothic" charset="0"/>
                <a:cs typeface="MS PGothic" charset="0"/>
              </a:rPr>
              <a:t>for our pride. Forgive us for our anger. Forgive us for our lust. Forgive us for willingly doing what is wrong instead of clinging to what is right in Your eyes.</a:t>
            </a:r>
          </a:p>
          <a:p>
            <a:pPr>
              <a:defRPr/>
            </a:pPr>
            <a:endParaRPr lang="en-US" sz="3200" b="1" dirty="0">
              <a:solidFill>
                <a:schemeClr val="accent3">
                  <a:lumMod val="75000"/>
                </a:schemeClr>
              </a:solidFill>
              <a:latin typeface="+mj-lt"/>
              <a:ea typeface="MS PGothic" charset="0"/>
              <a:cs typeface="MS PGothic" charset="0"/>
            </a:endParaRPr>
          </a:p>
          <a:p>
            <a:pPr>
              <a:defRPr/>
            </a:pPr>
            <a:r>
              <a:rPr lang="en-US" sz="3200" dirty="0">
                <a:solidFill>
                  <a:schemeClr val="accent3">
                    <a:lumMod val="75000"/>
                  </a:schemeClr>
                </a:solidFill>
                <a:latin typeface="+mj-lt"/>
                <a:ea typeface="MS PGothic" charset="0"/>
                <a:cs typeface="MS PGothic" charset="0"/>
              </a:rPr>
              <a:t>Time of silence</a:t>
            </a:r>
          </a:p>
          <a:p>
            <a:pPr>
              <a:defRPr/>
            </a:pPr>
            <a:endParaRPr lang="en-US" sz="3200" dirty="0">
              <a:solidFill>
                <a:srgbClr val="003399"/>
              </a:solidFill>
              <a:latin typeface="+mn-lt"/>
              <a:ea typeface="MS PGothic" charset="0"/>
              <a:cs typeface="MS PGothic" charset="0"/>
            </a:endParaRPr>
          </a:p>
        </p:txBody>
      </p:sp>
    </p:spTree>
    <p:extLst>
      <p:ext uri="{BB962C8B-B14F-4D97-AF65-F5344CB8AC3E}">
        <p14:creationId xmlns:p14="http://schemas.microsoft.com/office/powerpoint/2010/main" val="1624199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2">
            <a:extLst>
              <a:ext uri="{FF2B5EF4-FFF2-40B4-BE49-F238E27FC236}">
                <a16:creationId xmlns:a16="http://schemas.microsoft.com/office/drawing/2014/main" id="{2B88D3E0-DF99-92CC-B48A-8F30F2D8B3A8}"/>
              </a:ext>
            </a:extLst>
          </p:cNvPr>
          <p:cNvSpPr txBox="1">
            <a:spLocks noChangeArrowheads="1"/>
          </p:cNvSpPr>
          <p:nvPr/>
        </p:nvSpPr>
        <p:spPr bwMode="auto">
          <a:xfrm>
            <a:off x="-20638" y="2286000"/>
            <a:ext cx="899160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en-US" altLang="en-US" sz="3600">
                <a:solidFill>
                  <a:srgbClr val="002060"/>
                </a:solidFill>
                <a:latin typeface="Arial" panose="020B0604020202020204" pitchFamily="34" charset="0"/>
                <a:cs typeface="Arial" panose="020B0604020202020204" pitchFamily="34" charset="0"/>
              </a:rPr>
              <a:t> </a:t>
            </a:r>
          </a:p>
        </p:txBody>
      </p:sp>
      <p:sp>
        <p:nvSpPr>
          <p:cNvPr id="7171" name="Title 3">
            <a:extLst>
              <a:ext uri="{FF2B5EF4-FFF2-40B4-BE49-F238E27FC236}">
                <a16:creationId xmlns:a16="http://schemas.microsoft.com/office/drawing/2014/main" id="{7E495F5B-2F2D-5FFA-C86B-EEB9FB7B17DA}"/>
              </a:ext>
            </a:extLst>
          </p:cNvPr>
          <p:cNvSpPr>
            <a:spLocks noGrp="1"/>
          </p:cNvSpPr>
          <p:nvPr>
            <p:ph type="title"/>
          </p:nvPr>
        </p:nvSpPr>
        <p:spPr>
          <a:xfrm>
            <a:off x="-22225" y="0"/>
            <a:ext cx="8991600" cy="839788"/>
          </a:xfrm>
        </p:spPr>
        <p:txBody>
          <a:bodyPr>
            <a:normAutofit fontScale="90000"/>
          </a:bodyPr>
          <a:lstStyle/>
          <a:p>
            <a:pPr algn="ctr" eaLnBrk="1" hangingPunct="1">
              <a:lnSpc>
                <a:spcPct val="70000"/>
              </a:lnSpc>
            </a:pPr>
            <a:br>
              <a:rPr lang="en-US" altLang="en-US" sz="4000" b="1">
                <a:solidFill>
                  <a:srgbClr val="003399"/>
                </a:solidFill>
                <a:cs typeface="Arial" panose="020B0604020202020204" pitchFamily="34" charset="0"/>
              </a:rPr>
            </a:br>
            <a:br>
              <a:rPr lang="en-US" altLang="en-US" sz="4000" b="1">
                <a:solidFill>
                  <a:srgbClr val="003399"/>
                </a:solidFill>
                <a:cs typeface="Arial" panose="020B0604020202020204" pitchFamily="34" charset="0"/>
              </a:rPr>
            </a:br>
            <a:br>
              <a:rPr lang="en-US" altLang="en-US" sz="4000" b="1">
                <a:solidFill>
                  <a:srgbClr val="003399"/>
                </a:solidFill>
                <a:cs typeface="Arial" panose="020B0604020202020204" pitchFamily="34" charset="0"/>
              </a:rPr>
            </a:br>
            <a:br>
              <a:rPr lang="en-US" altLang="en-US" sz="3200" b="1">
                <a:solidFill>
                  <a:srgbClr val="560401"/>
                </a:solidFill>
                <a:latin typeface="Arial" panose="020B0604020202020204" pitchFamily="34" charset="0"/>
                <a:cs typeface="Arial" panose="020B0604020202020204" pitchFamily="34" charset="0"/>
              </a:rPr>
            </a:br>
            <a:br>
              <a:rPr lang="en-US" altLang="en-US" sz="3200" b="1">
                <a:solidFill>
                  <a:srgbClr val="560401"/>
                </a:solidFill>
                <a:latin typeface="Arial" panose="020B0604020202020204" pitchFamily="34" charset="0"/>
                <a:cs typeface="Arial" panose="020B0604020202020204" pitchFamily="34" charset="0"/>
              </a:rPr>
            </a:br>
            <a:br>
              <a:rPr lang="en-US" altLang="en-US" b="1">
                <a:solidFill>
                  <a:srgbClr val="003399"/>
                </a:solidFill>
                <a:cs typeface="Arial" panose="020B0604020202020204" pitchFamily="34" charset="0"/>
              </a:rPr>
            </a:br>
            <a:endParaRPr lang="en-US" altLang="en-US" b="1">
              <a:solidFill>
                <a:srgbClr val="003399"/>
              </a:solidFill>
              <a:cs typeface="Arial" panose="020B0604020202020204" pitchFamily="34" charset="0"/>
            </a:endParaRPr>
          </a:p>
        </p:txBody>
      </p:sp>
      <p:sp>
        <p:nvSpPr>
          <p:cNvPr id="24579" name="TextBox 5">
            <a:extLst>
              <a:ext uri="{FF2B5EF4-FFF2-40B4-BE49-F238E27FC236}">
                <a16:creationId xmlns:a16="http://schemas.microsoft.com/office/drawing/2014/main" id="{45B90444-2DA0-A96C-B9FD-E632D4EC0C4F}"/>
              </a:ext>
            </a:extLst>
          </p:cNvPr>
          <p:cNvSpPr txBox="1">
            <a:spLocks noChangeArrowheads="1"/>
          </p:cNvSpPr>
          <p:nvPr/>
        </p:nvSpPr>
        <p:spPr bwMode="auto">
          <a:xfrm>
            <a:off x="0" y="51816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p>
        </p:txBody>
      </p:sp>
      <p:sp>
        <p:nvSpPr>
          <p:cNvPr id="2" name="TextBox 1">
            <a:extLst>
              <a:ext uri="{FF2B5EF4-FFF2-40B4-BE49-F238E27FC236}">
                <a16:creationId xmlns:a16="http://schemas.microsoft.com/office/drawing/2014/main" id="{32506530-7113-472C-BA58-66C282C63B39}"/>
              </a:ext>
            </a:extLst>
          </p:cNvPr>
          <p:cNvSpPr txBox="1"/>
          <p:nvPr/>
        </p:nvSpPr>
        <p:spPr>
          <a:xfrm>
            <a:off x="0" y="0"/>
            <a:ext cx="8701088" cy="1692771"/>
          </a:xfrm>
          <a:prstGeom prst="rect">
            <a:avLst/>
          </a:prstGeom>
          <a:noFill/>
        </p:spPr>
        <p:txBody>
          <a:bodyPr>
            <a:spAutoFit/>
          </a:bodyPr>
          <a:lstStyle/>
          <a:p>
            <a:pPr algn="ctr">
              <a:defRPr/>
            </a:pPr>
            <a:r>
              <a:rPr lang="en-US" sz="4000" b="1" dirty="0">
                <a:solidFill>
                  <a:srgbClr val="560401"/>
                </a:solidFill>
                <a:latin typeface="+mj-lt"/>
                <a:ea typeface="MS PGothic" charset="0"/>
                <a:cs typeface="MS PGothic" charset="0"/>
              </a:rPr>
              <a:t>Unison Prayer of Response</a:t>
            </a:r>
          </a:p>
          <a:p>
            <a:pPr algn="ctr">
              <a:defRPr/>
            </a:pPr>
            <a:endParaRPr lang="en-US" sz="4000" b="1" dirty="0">
              <a:solidFill>
                <a:srgbClr val="560401"/>
              </a:solidFill>
              <a:latin typeface="+mj-lt"/>
              <a:ea typeface="MS PGothic" charset="0"/>
              <a:cs typeface="MS PGothic" charset="0"/>
            </a:endParaRPr>
          </a:p>
          <a:p>
            <a:pPr algn="ctr">
              <a:defRPr/>
            </a:pPr>
            <a:r>
              <a:rPr lang="en-US" b="1" dirty="0">
                <a:solidFill>
                  <a:srgbClr val="800000"/>
                </a:solidFill>
                <a:latin typeface="+mj-lt"/>
                <a:ea typeface="MS PGothic" charset="0"/>
                <a:cs typeface="MS PGothic" charset="0"/>
              </a:rPr>
              <a:t> </a:t>
            </a:r>
          </a:p>
        </p:txBody>
      </p:sp>
      <p:sp>
        <p:nvSpPr>
          <p:cNvPr id="3" name="TextBox 2">
            <a:extLst>
              <a:ext uri="{FF2B5EF4-FFF2-40B4-BE49-F238E27FC236}">
                <a16:creationId xmlns:a16="http://schemas.microsoft.com/office/drawing/2014/main" id="{68B8DCC0-5D09-92C4-3B6C-2390F3E61899}"/>
              </a:ext>
            </a:extLst>
          </p:cNvPr>
          <p:cNvSpPr txBox="1"/>
          <p:nvPr/>
        </p:nvSpPr>
        <p:spPr>
          <a:xfrm>
            <a:off x="311944" y="692968"/>
            <a:ext cx="8077200" cy="6124754"/>
          </a:xfrm>
          <a:prstGeom prst="rect">
            <a:avLst/>
          </a:prstGeom>
          <a:noFill/>
        </p:spPr>
        <p:txBody>
          <a:bodyPr>
            <a:spAutoFit/>
          </a:bodyPr>
          <a:lstStyle/>
          <a:p>
            <a:r>
              <a:rPr lang="en-US" altLang="en-US" sz="3000" b="1" dirty="0">
                <a:solidFill>
                  <a:schemeClr val="accent3">
                    <a:lumMod val="75000"/>
                  </a:schemeClr>
                </a:solidFill>
                <a:latin typeface="Trebuchet MS" panose="020B0703020202090204" pitchFamily="34" charset="0"/>
              </a:rPr>
              <a:t>Create in us a pure heart, O God and renew a steadfast spirit within us. Do not cast us from your presence or take your Holy Spirit from us. Restore to us the joy of your salvation and grant us a willing spirit, to sustain us.</a:t>
            </a:r>
            <a:endParaRPr lang="en-US" altLang="en-US" sz="3000" dirty="0">
              <a:solidFill>
                <a:schemeClr val="accent3">
                  <a:lumMod val="75000"/>
                </a:schemeClr>
              </a:solidFill>
              <a:latin typeface="Trebuchet MS" panose="020B0703020202090204" pitchFamily="34" charset="0"/>
            </a:endParaRPr>
          </a:p>
          <a:p>
            <a:r>
              <a:rPr lang="en-US" altLang="en-US" sz="3000" dirty="0">
                <a:solidFill>
                  <a:schemeClr val="accent3">
                    <a:lumMod val="75000"/>
                  </a:schemeClr>
                </a:solidFill>
                <a:latin typeface="Trebuchet MS" panose="020B0703020202090204" pitchFamily="34" charset="0"/>
              </a:rPr>
              <a:t> </a:t>
            </a:r>
          </a:p>
          <a:p>
            <a:r>
              <a:rPr lang="en-US" altLang="en-US" sz="3000" dirty="0">
                <a:solidFill>
                  <a:schemeClr val="accent3">
                    <a:lumMod val="75000"/>
                  </a:schemeClr>
                </a:solidFill>
                <a:latin typeface="Trebuchet MS" panose="020B0703020202090204" pitchFamily="34" charset="0"/>
              </a:rPr>
              <a:t>Leader:  Beloved of the Lord God. As far as the North is from the South and the East is from the West—that is how far God has removed our sins from us. In the name of Jesus Christ, we are forgiven—Amen!</a:t>
            </a:r>
          </a:p>
          <a:p>
            <a:pPr>
              <a:defRPr/>
            </a:pPr>
            <a:endParaRPr lang="en-US" sz="3200" dirty="0">
              <a:solidFill>
                <a:srgbClr val="003399"/>
              </a:solidFill>
              <a:latin typeface="+mn-lt"/>
              <a:ea typeface="MS PGothic" charset="0"/>
              <a:cs typeface="MS PGothic" charset="0"/>
            </a:endParaRPr>
          </a:p>
        </p:txBody>
      </p:sp>
    </p:spTree>
    <p:extLst>
      <p:ext uri="{BB962C8B-B14F-4D97-AF65-F5344CB8AC3E}">
        <p14:creationId xmlns:p14="http://schemas.microsoft.com/office/powerpoint/2010/main" val="2708408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B427C963-76E9-9EFA-E15D-70EA3501EC38}"/>
              </a:ext>
            </a:extLst>
          </p:cNvPr>
          <p:cNvSpPr>
            <a:spLocks noGrp="1"/>
          </p:cNvSpPr>
          <p:nvPr>
            <p:ph type="title"/>
          </p:nvPr>
        </p:nvSpPr>
        <p:spPr>
          <a:xfrm>
            <a:off x="0" y="-9525"/>
            <a:ext cx="9144000" cy="847725"/>
          </a:xfrm>
        </p:spPr>
        <p:txBody>
          <a:bodyPr>
            <a:normAutofit fontScale="90000"/>
          </a:bodyPr>
          <a:lstStyle/>
          <a:p>
            <a:pPr algn="ctr" eaLnBrk="1" hangingPunct="1">
              <a:spcBef>
                <a:spcPts val="1000"/>
              </a:spcBef>
            </a:pPr>
            <a:br>
              <a:rPr lang="en-US" altLang="en-US" sz="4400" b="1" dirty="0">
                <a:solidFill>
                  <a:schemeClr val="accent3"/>
                </a:solidFill>
              </a:rPr>
            </a:br>
            <a:r>
              <a:rPr lang="en-US" altLang="en-US" sz="4400" b="1" dirty="0">
                <a:solidFill>
                  <a:schemeClr val="accent3">
                    <a:lumMod val="75000"/>
                  </a:schemeClr>
                </a:solidFill>
              </a:rPr>
              <a:t>Time of Testimony and Prayer</a:t>
            </a:r>
            <a:br>
              <a:rPr lang="en-US" altLang="en-US" sz="4000" b="1" dirty="0">
                <a:solidFill>
                  <a:srgbClr val="003399"/>
                </a:solidFill>
              </a:rPr>
            </a:br>
            <a:r>
              <a:rPr lang="en-US" altLang="en-US" sz="4000" b="1" dirty="0">
                <a:solidFill>
                  <a:srgbClr val="003399"/>
                </a:solidFill>
              </a:rPr>
              <a:t>  </a:t>
            </a:r>
            <a:br>
              <a:rPr lang="en-US" altLang="en-US" sz="3200" dirty="0"/>
            </a:br>
            <a:br>
              <a:rPr lang="en-US" altLang="en-US" sz="3200" b="1" dirty="0">
                <a:solidFill>
                  <a:srgbClr val="560401"/>
                </a:solidFill>
                <a:latin typeface="Arial" panose="020B0604020202020204" pitchFamily="34" charset="0"/>
                <a:cs typeface="Arial" panose="020B0604020202020204" pitchFamily="34" charset="0"/>
              </a:rPr>
            </a:br>
            <a:br>
              <a:rPr lang="en-US" altLang="en-US" sz="3200" b="1" dirty="0">
                <a:solidFill>
                  <a:srgbClr val="560401"/>
                </a:solidFill>
                <a:latin typeface="Arial" panose="020B0604020202020204" pitchFamily="34" charset="0"/>
                <a:cs typeface="Arial" panose="020B0604020202020204" pitchFamily="34" charset="0"/>
              </a:rPr>
            </a:br>
            <a:br>
              <a:rPr lang="en-US" altLang="en-US" sz="2900" b="1" dirty="0">
                <a:solidFill>
                  <a:srgbClr val="560401"/>
                </a:solidFill>
                <a:latin typeface="Arial" panose="020B0604020202020204" pitchFamily="34" charset="0"/>
                <a:cs typeface="Arial" panose="020B0604020202020204" pitchFamily="34" charset="0"/>
              </a:rPr>
            </a:br>
            <a:br>
              <a:rPr lang="en-US" altLang="en-US" sz="2900" b="1" dirty="0">
                <a:solidFill>
                  <a:srgbClr val="560401"/>
                </a:solidFill>
                <a:latin typeface="Arial" panose="020B0604020202020204" pitchFamily="34" charset="0"/>
                <a:cs typeface="Arial" panose="020B0604020202020204" pitchFamily="34" charset="0"/>
              </a:rPr>
            </a:br>
            <a:br>
              <a:rPr lang="en-US" altLang="en-US" sz="2900" b="1" dirty="0">
                <a:solidFill>
                  <a:srgbClr val="560401"/>
                </a:solidFill>
                <a:latin typeface="Arial" panose="020B0604020202020204" pitchFamily="34" charset="0"/>
                <a:cs typeface="Arial" panose="020B0604020202020204" pitchFamily="34" charset="0"/>
              </a:rPr>
            </a:br>
            <a:endParaRPr lang="en-US" altLang="en-US" sz="3200" b="1" dirty="0">
              <a:solidFill>
                <a:srgbClr val="000099"/>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3E6655F4-3BD0-3EDD-2BEA-4274BD9CB21C}"/>
              </a:ext>
            </a:extLst>
          </p:cNvPr>
          <p:cNvSpPr/>
          <p:nvPr/>
        </p:nvSpPr>
        <p:spPr>
          <a:xfrm>
            <a:off x="228600" y="1524000"/>
            <a:ext cx="8305800" cy="3046988"/>
          </a:xfrm>
          <a:prstGeom prst="rect">
            <a:avLst/>
          </a:prstGeom>
        </p:spPr>
        <p:txBody>
          <a:bodyPr>
            <a:spAutoFit/>
          </a:bodyPr>
          <a:lstStyle>
            <a:lvl1pPr marL="457200" indent="-457200">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buFont typeface="Arial" panose="020B0604020202020204" pitchFamily="34" charset="0"/>
              <a:buChar char="•"/>
            </a:pPr>
            <a:r>
              <a:rPr lang="en-US" altLang="en-US" sz="3200" b="1" dirty="0">
                <a:solidFill>
                  <a:schemeClr val="accent3">
                    <a:lumMod val="75000"/>
                  </a:schemeClr>
                </a:solidFill>
                <a:latin typeface="Trebuchet MS" panose="020B0703020202090204" pitchFamily="34" charset="0"/>
              </a:rPr>
              <a:t>Discipline of Gratitude:  Thanking God for what God has done.</a:t>
            </a:r>
          </a:p>
          <a:p>
            <a:pPr>
              <a:buFont typeface="Arial" panose="020B0604020202020204" pitchFamily="34" charset="0"/>
              <a:buChar char="•"/>
            </a:pPr>
            <a:endParaRPr lang="en-US" altLang="en-US" sz="3200" b="1" dirty="0">
              <a:solidFill>
                <a:schemeClr val="accent3">
                  <a:lumMod val="75000"/>
                </a:schemeClr>
              </a:solidFill>
              <a:latin typeface="Trebuchet MS" panose="020B0703020202090204" pitchFamily="34" charset="0"/>
            </a:endParaRPr>
          </a:p>
          <a:p>
            <a:pPr>
              <a:buFont typeface="Arial" panose="020B0604020202020204" pitchFamily="34" charset="0"/>
              <a:buChar char="•"/>
            </a:pPr>
            <a:r>
              <a:rPr lang="en-US" altLang="en-US" sz="3200" b="1" dirty="0">
                <a:solidFill>
                  <a:schemeClr val="accent3">
                    <a:lumMod val="75000"/>
                  </a:schemeClr>
                </a:solidFill>
                <a:latin typeface="Trebuchet MS" panose="020B0703020202090204" pitchFamily="34" charset="0"/>
              </a:rPr>
              <a:t>Prayers of the People</a:t>
            </a:r>
          </a:p>
          <a:p>
            <a:pPr>
              <a:buFont typeface="Arial" panose="020B0604020202020204" pitchFamily="34" charset="0"/>
              <a:buChar char="•"/>
            </a:pPr>
            <a:endParaRPr lang="en-US" altLang="en-US" sz="3200" b="1" dirty="0">
              <a:solidFill>
                <a:schemeClr val="accent3">
                  <a:lumMod val="75000"/>
                </a:schemeClr>
              </a:solidFill>
              <a:latin typeface="Trebuchet MS" panose="020B0703020202090204" pitchFamily="34" charset="0"/>
            </a:endParaRPr>
          </a:p>
          <a:p>
            <a:pPr>
              <a:buFont typeface="Arial" panose="020B0604020202020204" pitchFamily="34" charset="0"/>
              <a:buChar char="•"/>
            </a:pPr>
            <a:r>
              <a:rPr lang="en-US" altLang="en-US" sz="3200" b="1" dirty="0">
                <a:solidFill>
                  <a:schemeClr val="accent3">
                    <a:lumMod val="75000"/>
                  </a:schemeClr>
                </a:solidFill>
                <a:latin typeface="Trebuchet MS" panose="020B0703020202090204" pitchFamily="34" charset="0"/>
              </a:rPr>
              <a:t>Lord’s Prayer</a:t>
            </a:r>
            <a:endParaRPr lang="en-US" altLang="en-US" sz="3200" dirty="0">
              <a:solidFill>
                <a:schemeClr val="accent3">
                  <a:lumMod val="75000"/>
                </a:schemeClr>
              </a:solidFill>
              <a:latin typeface="Trebuchet MS" panose="020B0703020202090204" pitchFamily="34" charset="0"/>
            </a:endParaRPr>
          </a:p>
        </p:txBody>
      </p:sp>
    </p:spTree>
  </p:cSld>
  <p:clrMapOvr>
    <a:masterClrMapping/>
  </p:clrMapOvr>
</p:sld>
</file>

<file path=ppt/theme/theme1.xml><?xml version="1.0" encoding="utf-8"?>
<a:theme xmlns:a="http://schemas.openxmlformats.org/drawingml/2006/main" name="Fall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Fall Theme.thmx</Template>
  <TotalTime>41826</TotalTime>
  <Words>662</Words>
  <Application>Microsoft Macintosh PowerPoint</Application>
  <PresentationFormat>On-screen Show (4:3)</PresentationFormat>
  <Paragraphs>114</Paragraphs>
  <Slides>15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Black</vt:lpstr>
      <vt:lpstr>Calibri</vt:lpstr>
      <vt:lpstr>Century Gothic</vt:lpstr>
      <vt:lpstr>Trebuchet MS</vt:lpstr>
      <vt:lpstr>Wingdings 3</vt:lpstr>
      <vt:lpstr>Fall Theme</vt:lpstr>
      <vt:lpstr>PowerPoint Presentation</vt:lpstr>
      <vt:lpstr>Worship Song    “Goodness of God”  Video        </vt:lpstr>
      <vt:lpstr>Call to Worship    </vt:lpstr>
      <vt:lpstr>Unison Prayer    </vt:lpstr>
      <vt:lpstr>Hymn    “We Gather Together”    #790 </vt:lpstr>
      <vt:lpstr>      </vt:lpstr>
      <vt:lpstr>      </vt:lpstr>
      <vt:lpstr>      </vt:lpstr>
      <vt:lpstr> Time of Testimony and Prayer         </vt:lpstr>
      <vt:lpstr> The Offering      </vt:lpstr>
      <vt:lpstr>Worship Song    “In Christ Alone”  Video        </vt:lpstr>
      <vt:lpstr>PowerPoint Presentation</vt:lpstr>
      <vt:lpstr>PowerPoint Presentation</vt:lpstr>
      <vt:lpstr>PowerPoint Presentation</vt:lpstr>
      <vt:lpstr>Hymn    “Trust and Obey”  #571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Holodnik</dc:creator>
  <cp:lastModifiedBy>Fallon, Hannah</cp:lastModifiedBy>
  <cp:revision>1780</cp:revision>
  <cp:lastPrinted>2015-01-17T23:08:33Z</cp:lastPrinted>
  <dcterms:created xsi:type="dcterms:W3CDTF">2014-11-02T02:27:06Z</dcterms:created>
  <dcterms:modified xsi:type="dcterms:W3CDTF">2023-09-23T17:54:38Z</dcterms:modified>
</cp:coreProperties>
</file>